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4.xml" ContentType="application/vnd.openxmlformats-officedocument.theme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5.xml" ContentType="application/vnd.openxmlformats-officedocument.theme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  <p:sldMasterId id="2147483687" r:id="rId4"/>
    <p:sldMasterId id="2147483700" r:id="rId5"/>
    <p:sldMasterId id="2147483713" r:id="rId6"/>
  </p:sldMasterIdLst>
  <p:notesMasterIdLst>
    <p:notesMasterId r:id="rId23"/>
  </p:notesMasterIdLst>
  <p:sldIdLst>
    <p:sldId id="256" r:id="rId7"/>
    <p:sldId id="266" r:id="rId8"/>
    <p:sldId id="257" r:id="rId9"/>
    <p:sldId id="258" r:id="rId10"/>
    <p:sldId id="259" r:id="rId11"/>
    <p:sldId id="387" r:id="rId12"/>
    <p:sldId id="267" r:id="rId13"/>
    <p:sldId id="268" r:id="rId14"/>
    <p:sldId id="269" r:id="rId15"/>
    <p:sldId id="261" r:id="rId16"/>
    <p:sldId id="270" r:id="rId17"/>
    <p:sldId id="271" r:id="rId18"/>
    <p:sldId id="263" r:id="rId19"/>
    <p:sldId id="262" r:id="rId20"/>
    <p:sldId id="264" r:id="rId21"/>
    <p:sldId id="265" r:id="rId22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Estilo Mé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Estilo Médio 2 - Ênfase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E9639D4-E3E2-4D34-9284-5A2195B3D0D7}" styleName="Estilo Claro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9D7B26C5-4107-4FEC-AEDC-1716B250A1EF}" styleName="Estilo Clar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enhum Estilo, Grade de Tabe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04" autoAdjust="0"/>
    <p:restoredTop sz="94660"/>
  </p:normalViewPr>
  <p:slideViewPr>
    <p:cSldViewPr snapToGrid="0">
      <p:cViewPr>
        <p:scale>
          <a:sx n="66" d="100"/>
          <a:sy n="66" d="100"/>
        </p:scale>
        <p:origin x="1446" y="5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5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DC7C921-4269-4800-958A-3253852F0A2F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</dgm:pt>
    <dgm:pt modelId="{8F3FA3EC-E001-451F-9BC9-2F12EC3C73A3}">
      <dgm:prSet phldrT="[Texto]"/>
      <dgm:spPr/>
      <dgm:t>
        <a:bodyPr/>
        <a:lstStyle/>
        <a:p>
          <a:r>
            <a:rPr lang="pt-BR"/>
            <a:t> </a:t>
          </a:r>
        </a:p>
      </dgm:t>
    </dgm:pt>
    <dgm:pt modelId="{E2398892-D716-4591-BABC-1627EC5BCF36}" type="sibTrans" cxnId="{D44EAE7F-1EC5-4373-BF65-0F615F8238F7}">
      <dgm:prSet/>
      <dgm:spPr>
        <a:blipFill dpi="0" rotWithShape="1">
          <a:blip xmlns:r="http://schemas.openxmlformats.org/officeDocument/2006/relationships" r:embed="rId1"/>
          <a:srcRect/>
          <a:stretch>
            <a:fillRect l="-5000" r="-2000"/>
          </a:stretch>
        </a:blipFill>
        <a:ln>
          <a:solidFill>
            <a:srgbClr val="5F7BDB"/>
          </a:solidFill>
        </a:ln>
      </dgm:spPr>
      <dgm:t>
        <a:bodyPr/>
        <a:lstStyle/>
        <a:p>
          <a:endParaRPr lang="pt-BR"/>
        </a:p>
      </dgm:t>
    </dgm:pt>
    <dgm:pt modelId="{E2277C37-93B0-41AE-947E-C237396E8B1A}" type="parTrans" cxnId="{D44EAE7F-1EC5-4373-BF65-0F615F8238F7}">
      <dgm:prSet/>
      <dgm:spPr/>
      <dgm:t>
        <a:bodyPr/>
        <a:lstStyle/>
        <a:p>
          <a:endParaRPr lang="pt-BR"/>
        </a:p>
      </dgm:t>
    </dgm:pt>
    <dgm:pt modelId="{E4FAEAD6-5192-4A6F-8087-1DFA2785C25C}" type="pres">
      <dgm:prSet presAssocID="{DDC7C921-4269-4800-958A-3253852F0A2F}" presName="Name0" presStyleCnt="0">
        <dgm:presLayoutVars>
          <dgm:chMax val="7"/>
          <dgm:chPref val="7"/>
          <dgm:dir/>
        </dgm:presLayoutVars>
      </dgm:prSet>
      <dgm:spPr/>
    </dgm:pt>
    <dgm:pt modelId="{098C9BB7-0FC8-4ABC-A3CA-0ECEA2FEE7E9}" type="pres">
      <dgm:prSet presAssocID="{DDC7C921-4269-4800-958A-3253852F0A2F}" presName="Name1" presStyleCnt="0"/>
      <dgm:spPr/>
    </dgm:pt>
    <dgm:pt modelId="{A19DE4C9-EF8B-4072-A66F-D7797343F54E}" type="pres">
      <dgm:prSet presAssocID="{E2398892-D716-4591-BABC-1627EC5BCF36}" presName="picture_1" presStyleCnt="0"/>
      <dgm:spPr/>
    </dgm:pt>
    <dgm:pt modelId="{E0362B69-D1F9-4A78-B22E-B7995A51B1A7}" type="pres">
      <dgm:prSet presAssocID="{E2398892-D716-4591-BABC-1627EC5BCF36}" presName="pictureRepeatNode" presStyleLbl="alignImgPlace1" presStyleIdx="0" presStyleCnt="1" custScaleX="114940" custScaleY="86135" custLinFactNeighborX="42530" custLinFactNeighborY="10260"/>
      <dgm:spPr/>
    </dgm:pt>
    <dgm:pt modelId="{6800488A-ABDF-423B-B912-ABAB078B5E8D}" type="pres">
      <dgm:prSet presAssocID="{8F3FA3EC-E001-451F-9BC9-2F12EC3C73A3}" presName="text_1" presStyleLbl="node1" presStyleIdx="0" presStyleCnt="0" custLinFactNeighborX="8652" custLinFactNeighborY="-51231">
        <dgm:presLayoutVars>
          <dgm:bulletEnabled val="1"/>
        </dgm:presLayoutVars>
      </dgm:prSet>
      <dgm:spPr/>
    </dgm:pt>
  </dgm:ptLst>
  <dgm:cxnLst>
    <dgm:cxn modelId="{BEB4CA62-5A23-4498-B1C5-CE81FADAD503}" type="presOf" srcId="{DDC7C921-4269-4800-958A-3253852F0A2F}" destId="{E4FAEAD6-5192-4A6F-8087-1DFA2785C25C}" srcOrd="0" destOrd="0" presId="urn:microsoft.com/office/officeart/2008/layout/CircularPictureCallout"/>
    <dgm:cxn modelId="{D44EAE7F-1EC5-4373-BF65-0F615F8238F7}" srcId="{DDC7C921-4269-4800-958A-3253852F0A2F}" destId="{8F3FA3EC-E001-451F-9BC9-2F12EC3C73A3}" srcOrd="0" destOrd="0" parTransId="{E2277C37-93B0-41AE-947E-C237396E8B1A}" sibTransId="{E2398892-D716-4591-BABC-1627EC5BCF36}"/>
    <dgm:cxn modelId="{836009B2-CDB4-4059-882D-6BEFD719348F}" type="presOf" srcId="{8F3FA3EC-E001-451F-9BC9-2F12EC3C73A3}" destId="{6800488A-ABDF-423B-B912-ABAB078B5E8D}" srcOrd="0" destOrd="0" presId="urn:microsoft.com/office/officeart/2008/layout/CircularPictureCallout"/>
    <dgm:cxn modelId="{F0EE18E6-7418-472B-B723-F11A9CA50E79}" type="presOf" srcId="{E2398892-D716-4591-BABC-1627EC5BCF36}" destId="{E0362B69-D1F9-4A78-B22E-B7995A51B1A7}" srcOrd="0" destOrd="0" presId="urn:microsoft.com/office/officeart/2008/layout/CircularPictureCallout"/>
    <dgm:cxn modelId="{2BB06ABC-DDF5-46C5-B30B-54FB441BF1B8}" type="presParOf" srcId="{E4FAEAD6-5192-4A6F-8087-1DFA2785C25C}" destId="{098C9BB7-0FC8-4ABC-A3CA-0ECEA2FEE7E9}" srcOrd="0" destOrd="0" presId="urn:microsoft.com/office/officeart/2008/layout/CircularPictureCallout"/>
    <dgm:cxn modelId="{7311602F-E02E-48CC-9AC3-F538A90ADC43}" type="presParOf" srcId="{098C9BB7-0FC8-4ABC-A3CA-0ECEA2FEE7E9}" destId="{A19DE4C9-EF8B-4072-A66F-D7797343F54E}" srcOrd="0" destOrd="0" presId="urn:microsoft.com/office/officeart/2008/layout/CircularPictureCallout"/>
    <dgm:cxn modelId="{F7F06651-0DD9-495D-9CF2-E08BFC3A82A1}" type="presParOf" srcId="{A19DE4C9-EF8B-4072-A66F-D7797343F54E}" destId="{E0362B69-D1F9-4A78-B22E-B7995A51B1A7}" srcOrd="0" destOrd="0" presId="urn:microsoft.com/office/officeart/2008/layout/CircularPictureCallout"/>
    <dgm:cxn modelId="{5C42AE11-5DE0-47A1-92EA-D76FACFBB2BB}" type="presParOf" srcId="{098C9BB7-0FC8-4ABC-A3CA-0ECEA2FEE7E9}" destId="{6800488A-ABDF-423B-B912-ABAB078B5E8D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362B69-D1F9-4A78-B22E-B7995A51B1A7}">
      <dsp:nvSpPr>
        <dsp:cNvPr id="0" name=""/>
        <dsp:cNvSpPr/>
      </dsp:nvSpPr>
      <dsp:spPr>
        <a:xfrm>
          <a:off x="2748288" y="1024389"/>
          <a:ext cx="3713711" cy="2783021"/>
        </a:xfrm>
        <a:prstGeom prst="ellipse">
          <a:avLst/>
        </a:prstGeom>
        <a:blipFill dpi="0" rotWithShape="1">
          <a:blip xmlns:r="http://schemas.openxmlformats.org/officeDocument/2006/relationships" r:embed="rId1"/>
          <a:srcRect/>
          <a:stretch>
            <a:fillRect l="-5000" r="-2000"/>
          </a:stretch>
        </a:blipFill>
        <a:ln w="25400" cap="flat" cmpd="sng" algn="ctr">
          <a:solidFill>
            <a:srgbClr val="5F7BDB"/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800488A-ABDF-423B-B912-ABAB078B5E8D}">
      <dsp:nvSpPr>
        <dsp:cNvPr id="0" name=""/>
        <dsp:cNvSpPr/>
      </dsp:nvSpPr>
      <dsp:spPr>
        <a:xfrm>
          <a:off x="2375989" y="1638320"/>
          <a:ext cx="2067840" cy="1066230"/>
        </a:xfrm>
        <a:prstGeom prst="rect">
          <a:avLst/>
        </a:prstGeom>
        <a:noFill/>
        <a:ln w="25400" cap="flat" cmpd="sng" algn="ctr">
          <a:noFill/>
          <a:prstDash val="solid"/>
          <a:miter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6500" kern="1200"/>
            <a:t> </a:t>
          </a:r>
        </a:p>
      </dsp:txBody>
      <dsp:txXfrm>
        <a:off x="2375989" y="1638320"/>
        <a:ext cx="2067840" cy="106623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FDCE9B92-E990-432D-AD31-F71B6603C0C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5D8478FD-A4CE-43D2-A246-3DB87BB8FB91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4B5D6F-D71A-4BC3-9722-C6D05EF870B5}" type="datetimeFigureOut">
              <a:rPr lang="pt-BR" smtClean="0"/>
              <a:t>07/03/2021</a:t>
            </a:fld>
            <a:endParaRPr lang="pt-BR"/>
          </a:p>
        </p:txBody>
      </p:sp>
      <p:sp>
        <p:nvSpPr>
          <p:cNvPr id="4" name="Espaço Reservado para Imagem de Slide 3">
            <a:extLst>
              <a:ext uri="{FF2B5EF4-FFF2-40B4-BE49-F238E27FC236}">
                <a16:creationId xmlns:a16="http://schemas.microsoft.com/office/drawing/2014/main" id="{25574818-2147-4365-8090-EAFE5482EE9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>
            <a:extLst>
              <a:ext uri="{FF2B5EF4-FFF2-40B4-BE49-F238E27FC236}">
                <a16:creationId xmlns:a16="http://schemas.microsoft.com/office/drawing/2014/main" id="{D6C614A7-E357-44FB-A1ED-BD8B9BE0BC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67326B5-A3C2-470F-BD33-F6AC2F294A8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F6EF6F54-2038-443A-9402-1850391A853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142ED5-D7AF-497E-8F3D-EEC10827C37C}" type="slidenum">
              <a:rPr lang="pt-BR" smtClean="0"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1433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1433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1433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1433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1433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1433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1433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subTitle"/>
          </p:nvPr>
        </p:nvSpPr>
        <p:spPr>
          <a:xfrm>
            <a:off x="720000" y="540000"/>
            <a:ext cx="7703640" cy="66445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1433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7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1433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1433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1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1433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5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1433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8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1433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3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1433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6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7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8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9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0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1433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6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1433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1433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1433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1433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PlaceHolder 1"/>
          <p:cNvSpPr>
            <a:spLocks noGrp="1"/>
          </p:cNvSpPr>
          <p:nvPr>
            <p:ph type="subTitle"/>
          </p:nvPr>
        </p:nvSpPr>
        <p:spPr>
          <a:xfrm>
            <a:off x="720000" y="540000"/>
            <a:ext cx="7703640" cy="66445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1433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7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1433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1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1433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5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1433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8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1433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3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1433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6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7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8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9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0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1433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3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1433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1433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1433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1433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PlaceHolder 1"/>
          <p:cNvSpPr>
            <a:spLocks noGrp="1"/>
          </p:cNvSpPr>
          <p:nvPr>
            <p:ph type="subTitle"/>
          </p:nvPr>
        </p:nvSpPr>
        <p:spPr>
          <a:xfrm>
            <a:off x="720000" y="540000"/>
            <a:ext cx="7703640" cy="66445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1433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4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1433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8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1433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1433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5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1433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9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0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1433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3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4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5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6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7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6A935-14D1-49B4-895B-7508779B595E}" type="datetimeFigureOut">
              <a:rPr lang="pt-BR" smtClean="0"/>
              <a:t>07/03/2021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CBCD5-F637-4B1E-89B1-C38DCCB2E15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242178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1433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1433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2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1433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1433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1433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PlaceHolder 1"/>
          <p:cNvSpPr>
            <a:spLocks noGrp="1"/>
          </p:cNvSpPr>
          <p:nvPr>
            <p:ph type="subTitle"/>
          </p:nvPr>
        </p:nvSpPr>
        <p:spPr>
          <a:xfrm>
            <a:off x="720000" y="540000"/>
            <a:ext cx="7703640" cy="66445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1433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3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1433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7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1433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1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1433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4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subTitle"/>
          </p:nvPr>
        </p:nvSpPr>
        <p:spPr>
          <a:xfrm>
            <a:off x="720000" y="540000"/>
            <a:ext cx="7703640" cy="66445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1433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8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9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1433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2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3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4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5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6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1433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0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1433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1433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1433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PlaceHolder 1"/>
          <p:cNvSpPr>
            <a:spLocks noGrp="1"/>
          </p:cNvSpPr>
          <p:nvPr>
            <p:ph type="subTitle"/>
          </p:nvPr>
        </p:nvSpPr>
        <p:spPr>
          <a:xfrm>
            <a:off x="720000" y="540000"/>
            <a:ext cx="7703640" cy="66445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1433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1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1433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5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1433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1433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9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1433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2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1433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6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7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1433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0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1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2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3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4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1433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1433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slideLayout" Target="../slideLayouts/slideLayout49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1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7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6.xml"/><Relationship Id="rId12" Type="http://schemas.openxmlformats.org/officeDocument/2006/relationships/slideLayout" Target="../slideLayouts/slideLayout61.xml"/><Relationship Id="rId2" Type="http://schemas.openxmlformats.org/officeDocument/2006/relationships/slideLayout" Target="../slideLayouts/slideLayout51.xml"/><Relationship Id="rId1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5.xml"/><Relationship Id="rId11" Type="http://schemas.openxmlformats.org/officeDocument/2006/relationships/slideLayout" Target="../slideLayouts/slideLayout60.xml"/><Relationship Id="rId5" Type="http://schemas.openxmlformats.org/officeDocument/2006/relationships/slideLayout" Target="../slideLayouts/slideLayout54.xml"/><Relationship Id="rId10" Type="http://schemas.openxmlformats.org/officeDocument/2006/relationships/slideLayout" Target="../slideLayouts/slideLayout59.xml"/><Relationship Id="rId4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8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9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64.xml"/><Relationship Id="rId7" Type="http://schemas.openxmlformats.org/officeDocument/2006/relationships/slideLayout" Target="../slideLayouts/slideLayout68.xml"/><Relationship Id="rId12" Type="http://schemas.openxmlformats.org/officeDocument/2006/relationships/slideLayout" Target="../slideLayouts/slideLayout73.xml"/><Relationship Id="rId2" Type="http://schemas.openxmlformats.org/officeDocument/2006/relationships/slideLayout" Target="../slideLayouts/slideLayout63.xml"/><Relationship Id="rId1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7.xml"/><Relationship Id="rId11" Type="http://schemas.openxmlformats.org/officeDocument/2006/relationships/slideLayout" Target="../slideLayouts/slideLayout72.xml"/><Relationship Id="rId5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71.xml"/><Relationship Id="rId4" Type="http://schemas.openxmlformats.org/officeDocument/2006/relationships/slideLayout" Target="../slideLayouts/slideLayout65.xml"/><Relationship Id="rId9" Type="http://schemas.openxmlformats.org/officeDocument/2006/relationships/slideLayout" Target="../slideLayouts/slideLayout7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3A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720000" y="576000"/>
            <a:ext cx="4683240" cy="2444040"/>
          </a:xfrm>
          <a:prstGeom prst="rect">
            <a:avLst/>
          </a:prstGeom>
        </p:spPr>
        <p:txBody>
          <a:bodyPr tIns="91440" bIns="91440" anchor="ctr">
            <a:noAutofit/>
          </a:bodyPr>
          <a:lstStyle/>
          <a:p>
            <a:pPr algn="ctr"/>
            <a:r>
              <a:rPr lang="pt-BR" sz="72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grpSp>
        <p:nvGrpSpPr>
          <p:cNvPr id="53" name="Group 2"/>
          <p:cNvGrpSpPr/>
          <p:nvPr/>
        </p:nvGrpSpPr>
        <p:grpSpPr>
          <a:xfrm>
            <a:off x="7968600" y="329760"/>
            <a:ext cx="784800" cy="879840"/>
            <a:chOff x="7968600" y="329760"/>
            <a:chExt cx="784800" cy="879840"/>
          </a:xfrm>
        </p:grpSpPr>
        <p:sp>
          <p:nvSpPr>
            <p:cNvPr id="2" name="CustomShape 3"/>
            <p:cNvSpPr/>
            <p:nvPr/>
          </p:nvSpPr>
          <p:spPr>
            <a:xfrm>
              <a:off x="8642160" y="329760"/>
              <a:ext cx="92160" cy="80640"/>
            </a:xfrm>
            <a:custGeom>
              <a:avLst/>
              <a:gdLst/>
              <a:ahLst/>
              <a:cxnLst/>
              <a:rect l="l" t="t" r="r" b="b"/>
              <a:pathLst>
                <a:path w="18733" h="18433">
                  <a:moveTo>
                    <a:pt x="9208" y="0"/>
                  </a:moveTo>
                  <a:cubicBezTo>
                    <a:pt x="4128" y="318"/>
                    <a:pt x="318" y="4445"/>
                    <a:pt x="0" y="9525"/>
                  </a:cubicBezTo>
                  <a:cubicBezTo>
                    <a:pt x="0" y="14421"/>
                    <a:pt x="4424" y="18432"/>
                    <a:pt x="9292" y="18432"/>
                  </a:cubicBezTo>
                  <a:cubicBezTo>
                    <a:pt x="9475" y="18432"/>
                    <a:pt x="9659" y="18427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288" y="0"/>
                    <a:pt x="92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" name="CustomShape 4"/>
            <p:cNvSpPr/>
            <p:nvPr/>
          </p:nvSpPr>
          <p:spPr>
            <a:xfrm>
              <a:off x="8402400" y="930240"/>
              <a:ext cx="109080" cy="82080"/>
            </a:xfrm>
            <a:custGeom>
              <a:avLst/>
              <a:gdLst/>
              <a:ahLst/>
              <a:cxnLst/>
              <a:rect l="l" t="t" r="r" b="b"/>
              <a:pathLst>
                <a:path w="22138" h="18753">
                  <a:moveTo>
                    <a:pt x="12539" y="0"/>
                  </a:moveTo>
                  <a:cubicBezTo>
                    <a:pt x="4224" y="0"/>
                    <a:pt x="0" y="9942"/>
                    <a:pt x="5628" y="15883"/>
                  </a:cubicBezTo>
                  <a:cubicBezTo>
                    <a:pt x="7508" y="17867"/>
                    <a:pt x="9904" y="18752"/>
                    <a:pt x="12272" y="18752"/>
                  </a:cubicBezTo>
                  <a:cubicBezTo>
                    <a:pt x="17103" y="18752"/>
                    <a:pt x="21820" y="15072"/>
                    <a:pt x="21820" y="9533"/>
                  </a:cubicBezTo>
                  <a:cubicBezTo>
                    <a:pt x="22138" y="4135"/>
                    <a:pt x="18010" y="8"/>
                    <a:pt x="12930" y="8"/>
                  </a:cubicBezTo>
                  <a:cubicBezTo>
                    <a:pt x="12799" y="3"/>
                    <a:pt x="12669" y="0"/>
                    <a:pt x="12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" name="CustomShape 5"/>
            <p:cNvSpPr/>
            <p:nvPr/>
          </p:nvSpPr>
          <p:spPr>
            <a:xfrm>
              <a:off x="8417880" y="530280"/>
              <a:ext cx="109440" cy="80640"/>
            </a:xfrm>
            <a:custGeom>
              <a:avLst/>
              <a:gdLst/>
              <a:ahLst/>
              <a:cxnLst/>
              <a:rect l="l" t="t" r="r" b="b"/>
              <a:pathLst>
                <a:path w="22226" h="18433">
                  <a:moveTo>
                    <a:pt x="9261" y="1"/>
                  </a:moveTo>
                  <a:cubicBezTo>
                    <a:pt x="4130" y="1"/>
                    <a:pt x="1" y="4023"/>
                    <a:pt x="1" y="9226"/>
                  </a:cubicBezTo>
                  <a:cubicBezTo>
                    <a:pt x="318" y="14306"/>
                    <a:pt x="4446" y="18433"/>
                    <a:pt x="9526" y="18433"/>
                  </a:cubicBezTo>
                  <a:cubicBezTo>
                    <a:pt x="21908" y="18433"/>
                    <a:pt x="22226" y="18"/>
                    <a:pt x="9843" y="18"/>
                  </a:cubicBezTo>
                  <a:cubicBezTo>
                    <a:pt x="9648" y="7"/>
                    <a:pt x="9454" y="1"/>
                    <a:pt x="92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" name="CustomShape 6"/>
            <p:cNvSpPr/>
            <p:nvPr/>
          </p:nvSpPr>
          <p:spPr>
            <a:xfrm>
              <a:off x="8642160" y="528840"/>
              <a:ext cx="111240" cy="82080"/>
            </a:xfrm>
            <a:custGeom>
              <a:avLst/>
              <a:gdLst/>
              <a:ahLst/>
              <a:cxnLst/>
              <a:rect l="l" t="t" r="r" b="b"/>
              <a:pathLst>
                <a:path w="22552" h="18770">
                  <a:moveTo>
                    <a:pt x="10096" y="1"/>
                  </a:moveTo>
                  <a:cubicBezTo>
                    <a:pt x="9806" y="1"/>
                    <a:pt x="9510" y="11"/>
                    <a:pt x="9208" y="34"/>
                  </a:cubicBezTo>
                  <a:cubicBezTo>
                    <a:pt x="4128" y="351"/>
                    <a:pt x="0" y="4479"/>
                    <a:pt x="0" y="9876"/>
                  </a:cubicBezTo>
                  <a:cubicBezTo>
                    <a:pt x="318" y="14639"/>
                    <a:pt x="4445" y="18766"/>
                    <a:pt x="9843" y="18766"/>
                  </a:cubicBezTo>
                  <a:cubicBezTo>
                    <a:pt x="9945" y="18769"/>
                    <a:pt x="10047" y="18770"/>
                    <a:pt x="10148" y="18770"/>
                  </a:cubicBezTo>
                  <a:cubicBezTo>
                    <a:pt x="22551" y="18770"/>
                    <a:pt x="22149" y="1"/>
                    <a:pt x="100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" name="CustomShape 7"/>
            <p:cNvSpPr/>
            <p:nvPr/>
          </p:nvSpPr>
          <p:spPr>
            <a:xfrm>
              <a:off x="8417880" y="730800"/>
              <a:ext cx="92160" cy="80280"/>
            </a:xfrm>
            <a:custGeom>
              <a:avLst/>
              <a:gdLst/>
              <a:ahLst/>
              <a:cxnLst/>
              <a:rect l="l" t="t" r="r" b="b"/>
              <a:pathLst>
                <a:path w="18734" h="18415">
                  <a:moveTo>
                    <a:pt x="9526" y="0"/>
                  </a:moveTo>
                  <a:cubicBezTo>
                    <a:pt x="4446" y="0"/>
                    <a:pt x="318" y="4128"/>
                    <a:pt x="1" y="9208"/>
                  </a:cubicBezTo>
                  <a:cubicBezTo>
                    <a:pt x="318" y="14288"/>
                    <a:pt x="4763" y="18415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" name="CustomShape 8"/>
            <p:cNvSpPr/>
            <p:nvPr/>
          </p:nvSpPr>
          <p:spPr>
            <a:xfrm>
              <a:off x="8642160" y="730800"/>
              <a:ext cx="106560" cy="80640"/>
            </a:xfrm>
            <a:custGeom>
              <a:avLst/>
              <a:gdLst/>
              <a:ahLst/>
              <a:cxnLst/>
              <a:rect l="l" t="t" r="r" b="b"/>
              <a:pathLst>
                <a:path w="21591" h="18433">
                  <a:moveTo>
                    <a:pt x="9293" y="1"/>
                  </a:moveTo>
                  <a:cubicBezTo>
                    <a:pt x="4446" y="1"/>
                    <a:pt x="306" y="4012"/>
                    <a:pt x="0" y="8908"/>
                  </a:cubicBezTo>
                  <a:cubicBezTo>
                    <a:pt x="318" y="13988"/>
                    <a:pt x="4445" y="18116"/>
                    <a:pt x="9525" y="18116"/>
                  </a:cubicBezTo>
                  <a:lnTo>
                    <a:pt x="9525" y="18433"/>
                  </a:lnTo>
                  <a:cubicBezTo>
                    <a:pt x="20955" y="17798"/>
                    <a:pt x="21590" y="971"/>
                    <a:pt x="9843" y="18"/>
                  </a:cubicBezTo>
                  <a:cubicBezTo>
                    <a:pt x="9659" y="7"/>
                    <a:pt x="9475" y="1"/>
                    <a:pt x="92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" name="CustomShape 9"/>
            <p:cNvSpPr/>
            <p:nvPr/>
          </p:nvSpPr>
          <p:spPr>
            <a:xfrm>
              <a:off x="8193240" y="930240"/>
              <a:ext cx="93960" cy="80640"/>
            </a:xfrm>
            <a:custGeom>
              <a:avLst/>
              <a:gdLst/>
              <a:ahLst/>
              <a:cxnLst/>
              <a:rect l="l" t="t" r="r" b="b"/>
              <a:pathLst>
                <a:path w="19051" h="18433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8" y="18115"/>
                    <a:pt x="9208" y="18433"/>
                  </a:cubicBezTo>
                  <a:cubicBezTo>
                    <a:pt x="14605" y="18433"/>
                    <a:pt x="18733" y="14305"/>
                    <a:pt x="18733" y="9225"/>
                  </a:cubicBezTo>
                  <a:cubicBezTo>
                    <a:pt x="19050" y="4145"/>
                    <a:pt x="14923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" name="CustomShape 10"/>
            <p:cNvSpPr/>
            <p:nvPr/>
          </p:nvSpPr>
          <p:spPr>
            <a:xfrm>
              <a:off x="8193240" y="1129320"/>
              <a:ext cx="92160" cy="80280"/>
            </a:xfrm>
            <a:custGeom>
              <a:avLst/>
              <a:gdLst/>
              <a:ahLst/>
              <a:cxnLst/>
              <a:rect l="l" t="t" r="r" b="b"/>
              <a:pathLst>
                <a:path w="18733" h="18415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445"/>
                    <a:pt x="14923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" name="CustomShape 11"/>
            <p:cNvSpPr/>
            <p:nvPr/>
          </p:nvSpPr>
          <p:spPr>
            <a:xfrm>
              <a:off x="8417880" y="1129320"/>
              <a:ext cx="92160" cy="80280"/>
            </a:xfrm>
            <a:custGeom>
              <a:avLst/>
              <a:gdLst/>
              <a:ahLst/>
              <a:cxnLst/>
              <a:rect l="l" t="t" r="r" b="b"/>
              <a:pathLst>
                <a:path w="18734" h="18415">
                  <a:moveTo>
                    <a:pt x="9843" y="0"/>
                  </a:moveTo>
                  <a:cubicBezTo>
                    <a:pt x="4446" y="0"/>
                    <a:pt x="1" y="4128"/>
                    <a:pt x="1" y="9525"/>
                  </a:cubicBezTo>
                  <a:cubicBezTo>
                    <a:pt x="318" y="14605"/>
                    <a:pt x="4763" y="18415"/>
                    <a:pt x="9843" y="18415"/>
                  </a:cubicBezTo>
                  <a:cubicBezTo>
                    <a:pt x="14606" y="18098"/>
                    <a:pt x="18733" y="13970"/>
                    <a:pt x="18733" y="8890"/>
                  </a:cubicBezTo>
                  <a:cubicBezTo>
                    <a:pt x="18733" y="4128"/>
                    <a:pt x="14606" y="0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" name="CustomShape 12"/>
            <p:cNvSpPr/>
            <p:nvPr/>
          </p:nvSpPr>
          <p:spPr>
            <a:xfrm>
              <a:off x="8417880" y="329760"/>
              <a:ext cx="92160" cy="80280"/>
            </a:xfrm>
            <a:custGeom>
              <a:avLst/>
              <a:gdLst/>
              <a:ahLst/>
              <a:cxnLst/>
              <a:rect l="l" t="t" r="r" b="b"/>
              <a:pathLst>
                <a:path w="18734" h="18415">
                  <a:moveTo>
                    <a:pt x="9526" y="0"/>
                  </a:moveTo>
                  <a:cubicBezTo>
                    <a:pt x="4128" y="0"/>
                    <a:pt x="1" y="4128"/>
                    <a:pt x="1" y="9208"/>
                  </a:cubicBezTo>
                  <a:cubicBezTo>
                    <a:pt x="318" y="14288"/>
                    <a:pt x="4446" y="18415"/>
                    <a:pt x="9526" y="18415"/>
                  </a:cubicBezTo>
                  <a:cubicBezTo>
                    <a:pt x="14606" y="18415"/>
                    <a:pt x="18733" y="14288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" name="CustomShape 13"/>
            <p:cNvSpPr/>
            <p:nvPr/>
          </p:nvSpPr>
          <p:spPr>
            <a:xfrm>
              <a:off x="8193240" y="329760"/>
              <a:ext cx="93960" cy="80640"/>
            </a:xfrm>
            <a:custGeom>
              <a:avLst/>
              <a:gdLst/>
              <a:ahLst/>
              <a:cxnLst/>
              <a:rect l="l" t="t" r="r" b="b"/>
              <a:pathLst>
                <a:path w="19051" h="18433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9709" y="18426"/>
                    <a:pt x="9892" y="18432"/>
                    <a:pt x="10073" y="18432"/>
                  </a:cubicBezTo>
                  <a:cubicBezTo>
                    <a:pt x="14899" y="18432"/>
                    <a:pt x="18744" y="14410"/>
                    <a:pt x="19050" y="9208"/>
                  </a:cubicBezTo>
                  <a:cubicBezTo>
                    <a:pt x="19050" y="4445"/>
                    <a:pt x="15240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" name="CustomShape 14"/>
            <p:cNvSpPr/>
            <p:nvPr/>
          </p:nvSpPr>
          <p:spPr>
            <a:xfrm>
              <a:off x="8193240" y="530280"/>
              <a:ext cx="92160" cy="80280"/>
            </a:xfrm>
            <a:custGeom>
              <a:avLst/>
              <a:gdLst/>
              <a:ahLst/>
              <a:cxnLst/>
              <a:rect l="l" t="t" r="r" b="b"/>
              <a:pathLst>
                <a:path w="18733" h="18415">
                  <a:moveTo>
                    <a:pt x="9843" y="0"/>
                  </a:moveTo>
                  <a:cubicBezTo>
                    <a:pt x="4763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128"/>
                    <a:pt x="14605" y="318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" name="CustomShape 15"/>
            <p:cNvSpPr/>
            <p:nvPr/>
          </p:nvSpPr>
          <p:spPr>
            <a:xfrm>
              <a:off x="8193240" y="730800"/>
              <a:ext cx="93960" cy="80640"/>
            </a:xfrm>
            <a:custGeom>
              <a:avLst/>
              <a:gdLst/>
              <a:ahLst/>
              <a:cxnLst/>
              <a:rect l="l" t="t" r="r" b="b"/>
              <a:pathLst>
                <a:path w="19040" h="18432">
                  <a:moveTo>
                    <a:pt x="10039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3" y="14305"/>
                    <a:pt x="18733" y="9225"/>
                  </a:cubicBezTo>
                  <a:cubicBezTo>
                    <a:pt x="19040" y="4316"/>
                    <a:pt x="14901" y="1"/>
                    <a:pt x="100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" name="CustomShape 16"/>
            <p:cNvSpPr/>
            <p:nvPr/>
          </p:nvSpPr>
          <p:spPr>
            <a:xfrm>
              <a:off x="7968600" y="930240"/>
              <a:ext cx="93960" cy="80640"/>
            </a:xfrm>
            <a:custGeom>
              <a:avLst/>
              <a:gdLst/>
              <a:ahLst/>
              <a:cxnLst/>
              <a:rect l="l" t="t" r="r" b="b"/>
              <a:pathLst>
                <a:path w="19050" h="18433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7" y="18433"/>
                    <a:pt x="9207" y="18433"/>
                  </a:cubicBezTo>
                  <a:cubicBezTo>
                    <a:pt x="14605" y="18433"/>
                    <a:pt x="18732" y="14305"/>
                    <a:pt x="18732" y="9225"/>
                  </a:cubicBezTo>
                  <a:cubicBezTo>
                    <a:pt x="19050" y="4145"/>
                    <a:pt x="14605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" name="CustomShape 17"/>
            <p:cNvSpPr/>
            <p:nvPr/>
          </p:nvSpPr>
          <p:spPr>
            <a:xfrm>
              <a:off x="7968600" y="1129320"/>
              <a:ext cx="92160" cy="80280"/>
            </a:xfrm>
            <a:custGeom>
              <a:avLst/>
              <a:gdLst/>
              <a:ahLst/>
              <a:cxnLst/>
              <a:rect l="l" t="t" r="r" b="b"/>
              <a:pathLst>
                <a:path w="18733" h="18415">
                  <a:moveTo>
                    <a:pt x="9842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445"/>
                    <a:pt x="14922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" name="CustomShape 18"/>
            <p:cNvSpPr/>
            <p:nvPr/>
          </p:nvSpPr>
          <p:spPr>
            <a:xfrm>
              <a:off x="7968600" y="329760"/>
              <a:ext cx="92160" cy="80280"/>
            </a:xfrm>
            <a:custGeom>
              <a:avLst/>
              <a:gdLst/>
              <a:ahLst/>
              <a:cxnLst/>
              <a:rect l="l" t="t" r="r" b="b"/>
              <a:pathLst>
                <a:path w="18733" h="18415">
                  <a:moveTo>
                    <a:pt x="10160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605"/>
                    <a:pt x="18732" y="9208"/>
                  </a:cubicBezTo>
                  <a:cubicBezTo>
                    <a:pt x="18732" y="4445"/>
                    <a:pt x="14922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" name="CustomShape 19"/>
            <p:cNvSpPr/>
            <p:nvPr/>
          </p:nvSpPr>
          <p:spPr>
            <a:xfrm>
              <a:off x="7968600" y="530280"/>
              <a:ext cx="92160" cy="80280"/>
            </a:xfrm>
            <a:custGeom>
              <a:avLst/>
              <a:gdLst/>
              <a:ahLst/>
              <a:cxnLst/>
              <a:rect l="l" t="t" r="r" b="b"/>
              <a:pathLst>
                <a:path w="18733" h="18415">
                  <a:moveTo>
                    <a:pt x="9842" y="0"/>
                  </a:moveTo>
                  <a:cubicBezTo>
                    <a:pt x="4762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128"/>
                    <a:pt x="14605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" name="CustomShape 20"/>
            <p:cNvSpPr/>
            <p:nvPr/>
          </p:nvSpPr>
          <p:spPr>
            <a:xfrm>
              <a:off x="7968600" y="730800"/>
              <a:ext cx="92160" cy="80640"/>
            </a:xfrm>
            <a:custGeom>
              <a:avLst/>
              <a:gdLst/>
              <a:ahLst/>
              <a:cxnLst/>
              <a:rect l="l" t="t" r="r" b="b"/>
              <a:pathLst>
                <a:path w="18733" h="18432">
                  <a:moveTo>
                    <a:pt x="10037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2" y="14305"/>
                    <a:pt x="18732" y="9225"/>
                  </a:cubicBezTo>
                  <a:cubicBezTo>
                    <a:pt x="18732" y="4316"/>
                    <a:pt x="14879" y="1"/>
                    <a:pt x="100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20" name="Group 21"/>
          <p:cNvGrpSpPr/>
          <p:nvPr/>
        </p:nvGrpSpPr>
        <p:grpSpPr>
          <a:xfrm>
            <a:off x="3679560" y="4151160"/>
            <a:ext cx="1016640" cy="1105200"/>
            <a:chOff x="3679560" y="4151160"/>
            <a:chExt cx="1016640" cy="1105200"/>
          </a:xfrm>
        </p:grpSpPr>
        <p:sp>
          <p:nvSpPr>
            <p:cNvPr id="21" name="CustomShape 22"/>
            <p:cNvSpPr/>
            <p:nvPr/>
          </p:nvSpPr>
          <p:spPr>
            <a:xfrm rot="13622400">
              <a:off x="4001400" y="4280400"/>
              <a:ext cx="590040" cy="542520"/>
            </a:xfrm>
            <a:custGeom>
              <a:avLst/>
              <a:gdLst/>
              <a:ahLst/>
              <a:cxnLst/>
              <a:rect l="l" t="t" r="r" b="b"/>
              <a:pathLst>
                <a:path w="139701" h="139405">
                  <a:moveTo>
                    <a:pt x="69850" y="1"/>
                  </a:moveTo>
                  <a:cubicBezTo>
                    <a:pt x="31373" y="1"/>
                    <a:pt x="0" y="31078"/>
                    <a:pt x="0" y="69851"/>
                  </a:cubicBezTo>
                  <a:cubicBezTo>
                    <a:pt x="0" y="108328"/>
                    <a:pt x="31373" y="139405"/>
                    <a:pt x="69850" y="139405"/>
                  </a:cubicBezTo>
                  <a:cubicBezTo>
                    <a:pt x="108327" y="139405"/>
                    <a:pt x="139700" y="108328"/>
                    <a:pt x="139700" y="69851"/>
                  </a:cubicBezTo>
                  <a:cubicBezTo>
                    <a:pt x="139700" y="31078"/>
                    <a:pt x="108327" y="1"/>
                    <a:pt x="69850" y="1"/>
                  </a:cubicBezTo>
                  <a:close/>
                </a:path>
              </a:pathLst>
            </a:custGeom>
            <a:solidFill>
              <a:srgbClr val="7030A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" name="CustomShape 23"/>
            <p:cNvSpPr/>
            <p:nvPr/>
          </p:nvSpPr>
          <p:spPr>
            <a:xfrm rot="13622400">
              <a:off x="3765960" y="4567680"/>
              <a:ext cx="668880" cy="527760"/>
            </a:xfrm>
            <a:custGeom>
              <a:avLst/>
              <a:gdLst/>
              <a:ahLst/>
              <a:cxnLst/>
              <a:rect l="l" t="t" r="r" b="b"/>
              <a:pathLst>
                <a:path w="158348" h="135674">
                  <a:moveTo>
                    <a:pt x="90569" y="11364"/>
                  </a:moveTo>
                  <a:cubicBezTo>
                    <a:pt x="121942" y="11364"/>
                    <a:pt x="147396" y="36522"/>
                    <a:pt x="147396" y="67895"/>
                  </a:cubicBezTo>
                  <a:cubicBezTo>
                    <a:pt x="147396" y="102158"/>
                    <a:pt x="119317" y="124892"/>
                    <a:pt x="90158" y="124892"/>
                  </a:cubicBezTo>
                  <a:cubicBezTo>
                    <a:pt x="76245" y="124892"/>
                    <a:pt x="62085" y="119716"/>
                    <a:pt x="50613" y="108148"/>
                  </a:cubicBezTo>
                  <a:cubicBezTo>
                    <a:pt x="14800" y="72335"/>
                    <a:pt x="39958" y="11364"/>
                    <a:pt x="90569" y="11364"/>
                  </a:cubicBezTo>
                  <a:close/>
                  <a:moveTo>
                    <a:pt x="90013" y="0"/>
                  </a:moveTo>
                  <a:cubicBezTo>
                    <a:pt x="73363" y="0"/>
                    <a:pt x="56399" y="6169"/>
                    <a:pt x="42621" y="19947"/>
                  </a:cubicBezTo>
                  <a:cubicBezTo>
                    <a:pt x="1" y="62568"/>
                    <a:pt x="30190" y="135673"/>
                    <a:pt x="90569" y="135673"/>
                  </a:cubicBezTo>
                  <a:cubicBezTo>
                    <a:pt x="128158" y="135673"/>
                    <a:pt x="158347" y="105484"/>
                    <a:pt x="158347" y="67895"/>
                  </a:cubicBezTo>
                  <a:cubicBezTo>
                    <a:pt x="158347" y="27035"/>
                    <a:pt x="124867" y="0"/>
                    <a:pt x="90013" y="0"/>
                  </a:cubicBezTo>
                  <a:close/>
                </a:path>
              </a:pathLst>
            </a:custGeom>
            <a:solidFill>
              <a:srgbClr val="5F7BDB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23" name="Group 24"/>
          <p:cNvGrpSpPr/>
          <p:nvPr/>
        </p:nvGrpSpPr>
        <p:grpSpPr>
          <a:xfrm>
            <a:off x="155880" y="-152640"/>
            <a:ext cx="1118160" cy="884880"/>
            <a:chOff x="155880" y="-152640"/>
            <a:chExt cx="1118160" cy="884880"/>
          </a:xfrm>
        </p:grpSpPr>
        <p:sp>
          <p:nvSpPr>
            <p:cNvPr id="24" name="CustomShape 25"/>
            <p:cNvSpPr/>
            <p:nvPr/>
          </p:nvSpPr>
          <p:spPr>
            <a:xfrm rot="5400000" flipV="1">
              <a:off x="154800" y="60696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3" h="18433">
                  <a:moveTo>
                    <a:pt x="9208" y="0"/>
                  </a:moveTo>
                  <a:cubicBezTo>
                    <a:pt x="4128" y="318"/>
                    <a:pt x="318" y="4445"/>
                    <a:pt x="0" y="9525"/>
                  </a:cubicBezTo>
                  <a:cubicBezTo>
                    <a:pt x="0" y="14421"/>
                    <a:pt x="4424" y="18432"/>
                    <a:pt x="9292" y="18432"/>
                  </a:cubicBezTo>
                  <a:cubicBezTo>
                    <a:pt x="9475" y="18432"/>
                    <a:pt x="9659" y="18427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288" y="0"/>
                    <a:pt x="92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" name="CustomShape 26"/>
            <p:cNvSpPr/>
            <p:nvPr/>
          </p:nvSpPr>
          <p:spPr>
            <a:xfrm rot="5400000" flipV="1">
              <a:off x="909000" y="345960"/>
              <a:ext cx="123120" cy="104040"/>
            </a:xfrm>
            <a:custGeom>
              <a:avLst/>
              <a:gdLst/>
              <a:ahLst/>
              <a:cxnLst/>
              <a:rect l="l" t="t" r="r" b="b"/>
              <a:pathLst>
                <a:path w="22138" h="18753">
                  <a:moveTo>
                    <a:pt x="12539" y="0"/>
                  </a:moveTo>
                  <a:cubicBezTo>
                    <a:pt x="4224" y="0"/>
                    <a:pt x="0" y="9942"/>
                    <a:pt x="5628" y="15883"/>
                  </a:cubicBezTo>
                  <a:cubicBezTo>
                    <a:pt x="7508" y="17867"/>
                    <a:pt x="9904" y="18752"/>
                    <a:pt x="12272" y="18752"/>
                  </a:cubicBezTo>
                  <a:cubicBezTo>
                    <a:pt x="17103" y="18752"/>
                    <a:pt x="21820" y="15072"/>
                    <a:pt x="21820" y="9533"/>
                  </a:cubicBezTo>
                  <a:cubicBezTo>
                    <a:pt x="22138" y="4135"/>
                    <a:pt x="18010" y="8"/>
                    <a:pt x="12930" y="8"/>
                  </a:cubicBezTo>
                  <a:cubicBezTo>
                    <a:pt x="12799" y="3"/>
                    <a:pt x="12669" y="0"/>
                    <a:pt x="12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" name="CustomShape 27"/>
            <p:cNvSpPr/>
            <p:nvPr/>
          </p:nvSpPr>
          <p:spPr>
            <a:xfrm rot="5400000" flipV="1">
              <a:off x="399960" y="363600"/>
              <a:ext cx="123480" cy="102240"/>
            </a:xfrm>
            <a:custGeom>
              <a:avLst/>
              <a:gdLst/>
              <a:ahLst/>
              <a:cxnLst/>
              <a:rect l="l" t="t" r="r" b="b"/>
              <a:pathLst>
                <a:path w="22226" h="18433">
                  <a:moveTo>
                    <a:pt x="9261" y="1"/>
                  </a:moveTo>
                  <a:cubicBezTo>
                    <a:pt x="4130" y="1"/>
                    <a:pt x="1" y="4023"/>
                    <a:pt x="1" y="9226"/>
                  </a:cubicBezTo>
                  <a:cubicBezTo>
                    <a:pt x="318" y="14306"/>
                    <a:pt x="4446" y="18433"/>
                    <a:pt x="9526" y="18433"/>
                  </a:cubicBezTo>
                  <a:cubicBezTo>
                    <a:pt x="21908" y="18433"/>
                    <a:pt x="22226" y="18"/>
                    <a:pt x="9843" y="18"/>
                  </a:cubicBezTo>
                  <a:cubicBezTo>
                    <a:pt x="9648" y="7"/>
                    <a:pt x="9454" y="1"/>
                    <a:pt x="92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" name="CustomShape 28"/>
            <p:cNvSpPr/>
            <p:nvPr/>
          </p:nvSpPr>
          <p:spPr>
            <a:xfrm rot="5400000" flipV="1">
              <a:off x="398520" y="617400"/>
              <a:ext cx="125280" cy="104400"/>
            </a:xfrm>
            <a:custGeom>
              <a:avLst/>
              <a:gdLst/>
              <a:ahLst/>
              <a:cxnLst/>
              <a:rect l="l" t="t" r="r" b="b"/>
              <a:pathLst>
                <a:path w="22552" h="18770">
                  <a:moveTo>
                    <a:pt x="10096" y="1"/>
                  </a:moveTo>
                  <a:cubicBezTo>
                    <a:pt x="9806" y="1"/>
                    <a:pt x="9510" y="11"/>
                    <a:pt x="9208" y="34"/>
                  </a:cubicBezTo>
                  <a:cubicBezTo>
                    <a:pt x="4128" y="351"/>
                    <a:pt x="0" y="4479"/>
                    <a:pt x="0" y="9876"/>
                  </a:cubicBezTo>
                  <a:cubicBezTo>
                    <a:pt x="318" y="14639"/>
                    <a:pt x="4445" y="18766"/>
                    <a:pt x="9843" y="18766"/>
                  </a:cubicBezTo>
                  <a:cubicBezTo>
                    <a:pt x="9945" y="18769"/>
                    <a:pt x="10047" y="18770"/>
                    <a:pt x="10148" y="18770"/>
                  </a:cubicBezTo>
                  <a:cubicBezTo>
                    <a:pt x="22551" y="18770"/>
                    <a:pt x="22149" y="1"/>
                    <a:pt x="100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" name="CustomShape 29"/>
            <p:cNvSpPr/>
            <p:nvPr/>
          </p:nvSpPr>
          <p:spPr>
            <a:xfrm rot="5400000" flipV="1">
              <a:off x="664560" y="35388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4" h="18415">
                  <a:moveTo>
                    <a:pt x="9526" y="0"/>
                  </a:moveTo>
                  <a:cubicBezTo>
                    <a:pt x="4446" y="0"/>
                    <a:pt x="318" y="4128"/>
                    <a:pt x="1" y="9208"/>
                  </a:cubicBezTo>
                  <a:cubicBezTo>
                    <a:pt x="318" y="14288"/>
                    <a:pt x="4763" y="18415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" name="CustomShape 30"/>
            <p:cNvSpPr/>
            <p:nvPr/>
          </p:nvSpPr>
          <p:spPr>
            <a:xfrm rot="5400000" flipV="1">
              <a:off x="656640" y="615240"/>
              <a:ext cx="119880" cy="102240"/>
            </a:xfrm>
            <a:custGeom>
              <a:avLst/>
              <a:gdLst/>
              <a:ahLst/>
              <a:cxnLst/>
              <a:rect l="l" t="t" r="r" b="b"/>
              <a:pathLst>
                <a:path w="21591" h="18433">
                  <a:moveTo>
                    <a:pt x="9293" y="1"/>
                  </a:moveTo>
                  <a:cubicBezTo>
                    <a:pt x="4446" y="1"/>
                    <a:pt x="306" y="4012"/>
                    <a:pt x="0" y="8908"/>
                  </a:cubicBezTo>
                  <a:cubicBezTo>
                    <a:pt x="318" y="13988"/>
                    <a:pt x="4445" y="18116"/>
                    <a:pt x="9525" y="18116"/>
                  </a:cubicBezTo>
                  <a:lnTo>
                    <a:pt x="9525" y="18433"/>
                  </a:lnTo>
                  <a:cubicBezTo>
                    <a:pt x="20955" y="17798"/>
                    <a:pt x="21590" y="971"/>
                    <a:pt x="9843" y="18"/>
                  </a:cubicBezTo>
                  <a:cubicBezTo>
                    <a:pt x="9659" y="7"/>
                    <a:pt x="9475" y="1"/>
                    <a:pt x="92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0" name="CustomShape 31"/>
            <p:cNvSpPr/>
            <p:nvPr/>
          </p:nvSpPr>
          <p:spPr>
            <a:xfrm rot="5400000" flipV="1">
              <a:off x="916920" y="102600"/>
              <a:ext cx="105840" cy="102240"/>
            </a:xfrm>
            <a:custGeom>
              <a:avLst/>
              <a:gdLst/>
              <a:ahLst/>
              <a:cxnLst/>
              <a:rect l="l" t="t" r="r" b="b"/>
              <a:pathLst>
                <a:path w="19051" h="18433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8" y="18115"/>
                    <a:pt x="9208" y="18433"/>
                  </a:cubicBezTo>
                  <a:cubicBezTo>
                    <a:pt x="14605" y="18433"/>
                    <a:pt x="18733" y="14305"/>
                    <a:pt x="18733" y="9225"/>
                  </a:cubicBezTo>
                  <a:cubicBezTo>
                    <a:pt x="19050" y="4145"/>
                    <a:pt x="14923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1" name="CustomShape 32"/>
            <p:cNvSpPr/>
            <p:nvPr/>
          </p:nvSpPr>
          <p:spPr>
            <a:xfrm rot="5400000" flipV="1">
              <a:off x="1170720" y="10080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3" h="18415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445"/>
                    <a:pt x="14923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2" name="CustomShape 33"/>
            <p:cNvSpPr/>
            <p:nvPr/>
          </p:nvSpPr>
          <p:spPr>
            <a:xfrm rot="5400000" flipV="1">
              <a:off x="1170720" y="35388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4" h="18415">
                  <a:moveTo>
                    <a:pt x="9843" y="0"/>
                  </a:moveTo>
                  <a:cubicBezTo>
                    <a:pt x="4446" y="0"/>
                    <a:pt x="1" y="4128"/>
                    <a:pt x="1" y="9525"/>
                  </a:cubicBezTo>
                  <a:cubicBezTo>
                    <a:pt x="318" y="14605"/>
                    <a:pt x="4763" y="18415"/>
                    <a:pt x="9843" y="18415"/>
                  </a:cubicBezTo>
                  <a:cubicBezTo>
                    <a:pt x="14606" y="18098"/>
                    <a:pt x="18733" y="13970"/>
                    <a:pt x="18733" y="8890"/>
                  </a:cubicBezTo>
                  <a:cubicBezTo>
                    <a:pt x="18733" y="4128"/>
                    <a:pt x="14606" y="0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" name="CustomShape 34"/>
            <p:cNvSpPr/>
            <p:nvPr/>
          </p:nvSpPr>
          <p:spPr>
            <a:xfrm rot="5400000" flipV="1">
              <a:off x="154800" y="35388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4" h="18415">
                  <a:moveTo>
                    <a:pt x="9526" y="0"/>
                  </a:moveTo>
                  <a:cubicBezTo>
                    <a:pt x="4128" y="0"/>
                    <a:pt x="1" y="4128"/>
                    <a:pt x="1" y="9208"/>
                  </a:cubicBezTo>
                  <a:cubicBezTo>
                    <a:pt x="318" y="14288"/>
                    <a:pt x="4446" y="18415"/>
                    <a:pt x="9526" y="18415"/>
                  </a:cubicBezTo>
                  <a:cubicBezTo>
                    <a:pt x="14606" y="18415"/>
                    <a:pt x="18733" y="14288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" name="CustomShape 35"/>
            <p:cNvSpPr/>
            <p:nvPr/>
          </p:nvSpPr>
          <p:spPr>
            <a:xfrm rot="5400000" flipV="1">
              <a:off x="154080" y="102600"/>
              <a:ext cx="105840" cy="102240"/>
            </a:xfrm>
            <a:custGeom>
              <a:avLst/>
              <a:gdLst/>
              <a:ahLst/>
              <a:cxnLst/>
              <a:rect l="l" t="t" r="r" b="b"/>
              <a:pathLst>
                <a:path w="19051" h="18433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9709" y="18426"/>
                    <a:pt x="9892" y="18432"/>
                    <a:pt x="10073" y="18432"/>
                  </a:cubicBezTo>
                  <a:cubicBezTo>
                    <a:pt x="14899" y="18432"/>
                    <a:pt x="18744" y="14410"/>
                    <a:pt x="19050" y="9208"/>
                  </a:cubicBezTo>
                  <a:cubicBezTo>
                    <a:pt x="19050" y="4445"/>
                    <a:pt x="15240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5" name="CustomShape 36"/>
            <p:cNvSpPr/>
            <p:nvPr/>
          </p:nvSpPr>
          <p:spPr>
            <a:xfrm rot="5400000" flipV="1">
              <a:off x="409680" y="10080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3" h="18415">
                  <a:moveTo>
                    <a:pt x="9843" y="0"/>
                  </a:moveTo>
                  <a:cubicBezTo>
                    <a:pt x="4763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128"/>
                    <a:pt x="14605" y="318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6" name="CustomShape 37"/>
            <p:cNvSpPr/>
            <p:nvPr/>
          </p:nvSpPr>
          <p:spPr>
            <a:xfrm rot="5400000" flipV="1">
              <a:off x="663840" y="102600"/>
              <a:ext cx="105840" cy="102240"/>
            </a:xfrm>
            <a:custGeom>
              <a:avLst/>
              <a:gdLst/>
              <a:ahLst/>
              <a:cxnLst/>
              <a:rect l="l" t="t" r="r" b="b"/>
              <a:pathLst>
                <a:path w="19040" h="18432">
                  <a:moveTo>
                    <a:pt x="10039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3" y="14305"/>
                    <a:pt x="18733" y="9225"/>
                  </a:cubicBezTo>
                  <a:cubicBezTo>
                    <a:pt x="19040" y="4316"/>
                    <a:pt x="14901" y="1"/>
                    <a:pt x="100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7" name="CustomShape 38"/>
            <p:cNvSpPr/>
            <p:nvPr/>
          </p:nvSpPr>
          <p:spPr>
            <a:xfrm rot="5400000" flipV="1">
              <a:off x="916920" y="-150480"/>
              <a:ext cx="105840" cy="102240"/>
            </a:xfrm>
            <a:custGeom>
              <a:avLst/>
              <a:gdLst/>
              <a:ahLst/>
              <a:cxnLst/>
              <a:rect l="l" t="t" r="r" b="b"/>
              <a:pathLst>
                <a:path w="19050" h="18433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7" y="18433"/>
                    <a:pt x="9207" y="18433"/>
                  </a:cubicBezTo>
                  <a:cubicBezTo>
                    <a:pt x="14605" y="18433"/>
                    <a:pt x="18732" y="14305"/>
                    <a:pt x="18732" y="9225"/>
                  </a:cubicBezTo>
                  <a:cubicBezTo>
                    <a:pt x="19050" y="4145"/>
                    <a:pt x="14605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8" name="CustomShape 39"/>
            <p:cNvSpPr/>
            <p:nvPr/>
          </p:nvSpPr>
          <p:spPr>
            <a:xfrm rot="5400000" flipV="1">
              <a:off x="1170720" y="-15192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3" h="18415">
                  <a:moveTo>
                    <a:pt x="9842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445"/>
                    <a:pt x="14922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9" name="CustomShape 40"/>
            <p:cNvSpPr/>
            <p:nvPr/>
          </p:nvSpPr>
          <p:spPr>
            <a:xfrm rot="5400000" flipV="1">
              <a:off x="154800" y="-15192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3" h="18415">
                  <a:moveTo>
                    <a:pt x="10160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605"/>
                    <a:pt x="18732" y="9208"/>
                  </a:cubicBezTo>
                  <a:cubicBezTo>
                    <a:pt x="18732" y="4445"/>
                    <a:pt x="14922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0" name="CustomShape 41"/>
            <p:cNvSpPr/>
            <p:nvPr/>
          </p:nvSpPr>
          <p:spPr>
            <a:xfrm rot="5400000" flipV="1">
              <a:off x="409680" y="-15192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3" h="18415">
                  <a:moveTo>
                    <a:pt x="9842" y="0"/>
                  </a:moveTo>
                  <a:cubicBezTo>
                    <a:pt x="4762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128"/>
                    <a:pt x="14605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1" name="CustomShape 42"/>
            <p:cNvSpPr/>
            <p:nvPr/>
          </p:nvSpPr>
          <p:spPr>
            <a:xfrm rot="5400000" flipV="1">
              <a:off x="664560" y="-15192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3" h="18432">
                  <a:moveTo>
                    <a:pt x="10037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2" y="14305"/>
                    <a:pt x="18732" y="9225"/>
                  </a:cubicBezTo>
                  <a:cubicBezTo>
                    <a:pt x="18732" y="4316"/>
                    <a:pt x="14879" y="1"/>
                    <a:pt x="100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42" name="Group 43"/>
          <p:cNvGrpSpPr/>
          <p:nvPr/>
        </p:nvGrpSpPr>
        <p:grpSpPr>
          <a:xfrm>
            <a:off x="360" y="2944080"/>
            <a:ext cx="1037880" cy="490320"/>
            <a:chOff x="360" y="2944080"/>
            <a:chExt cx="1037880" cy="490320"/>
          </a:xfrm>
        </p:grpSpPr>
        <p:sp>
          <p:nvSpPr>
            <p:cNvPr id="43" name="CustomShape 44"/>
            <p:cNvSpPr/>
            <p:nvPr/>
          </p:nvSpPr>
          <p:spPr>
            <a:xfrm rot="5400000">
              <a:off x="434880" y="2509560"/>
              <a:ext cx="167400" cy="1036440"/>
            </a:xfrm>
            <a:custGeom>
              <a:avLst/>
              <a:gdLst/>
              <a:ahLst/>
              <a:cxnLst/>
              <a:rect l="l" t="t" r="r" b="b"/>
              <a:pathLst>
                <a:path w="32301" h="199558">
                  <a:moveTo>
                    <a:pt x="26850" y="1"/>
                  </a:moveTo>
                  <a:cubicBezTo>
                    <a:pt x="24124" y="1"/>
                    <a:pt x="21399" y="1717"/>
                    <a:pt x="21399" y="5149"/>
                  </a:cubicBezTo>
                  <a:cubicBezTo>
                    <a:pt x="21399" y="12416"/>
                    <a:pt x="18169" y="15243"/>
                    <a:pt x="12516" y="20088"/>
                  </a:cubicBezTo>
                  <a:cubicBezTo>
                    <a:pt x="6864" y="25337"/>
                    <a:pt x="0" y="30989"/>
                    <a:pt x="0" y="43102"/>
                  </a:cubicBezTo>
                  <a:cubicBezTo>
                    <a:pt x="0" y="54811"/>
                    <a:pt x="7671" y="61271"/>
                    <a:pt x="12516" y="65712"/>
                  </a:cubicBezTo>
                  <a:cubicBezTo>
                    <a:pt x="17361" y="70154"/>
                    <a:pt x="21399" y="73384"/>
                    <a:pt x="21399" y="80651"/>
                  </a:cubicBezTo>
                  <a:cubicBezTo>
                    <a:pt x="21399" y="87919"/>
                    <a:pt x="18169" y="91149"/>
                    <a:pt x="12516" y="95994"/>
                  </a:cubicBezTo>
                  <a:cubicBezTo>
                    <a:pt x="6864" y="100436"/>
                    <a:pt x="0" y="106492"/>
                    <a:pt x="0" y="118605"/>
                  </a:cubicBezTo>
                  <a:cubicBezTo>
                    <a:pt x="0" y="130314"/>
                    <a:pt x="7671" y="136774"/>
                    <a:pt x="12516" y="141215"/>
                  </a:cubicBezTo>
                  <a:cubicBezTo>
                    <a:pt x="17361" y="145656"/>
                    <a:pt x="21399" y="149290"/>
                    <a:pt x="21399" y="156558"/>
                  </a:cubicBezTo>
                  <a:cubicBezTo>
                    <a:pt x="21399" y="163422"/>
                    <a:pt x="18169" y="166248"/>
                    <a:pt x="12516" y="171497"/>
                  </a:cubicBezTo>
                  <a:cubicBezTo>
                    <a:pt x="6864" y="176342"/>
                    <a:pt x="0" y="182398"/>
                    <a:pt x="0" y="194107"/>
                  </a:cubicBezTo>
                  <a:cubicBezTo>
                    <a:pt x="0" y="197741"/>
                    <a:pt x="2725" y="199558"/>
                    <a:pt x="5451" y="199558"/>
                  </a:cubicBezTo>
                  <a:cubicBezTo>
                    <a:pt x="8176" y="199558"/>
                    <a:pt x="10901" y="197741"/>
                    <a:pt x="10901" y="194107"/>
                  </a:cubicBezTo>
                  <a:cubicBezTo>
                    <a:pt x="10901" y="186840"/>
                    <a:pt x="14131" y="184013"/>
                    <a:pt x="19784" y="179168"/>
                  </a:cubicBezTo>
                  <a:cubicBezTo>
                    <a:pt x="25436" y="174323"/>
                    <a:pt x="32300" y="168267"/>
                    <a:pt x="32300" y="156558"/>
                  </a:cubicBezTo>
                  <a:cubicBezTo>
                    <a:pt x="32300" y="144445"/>
                    <a:pt x="24629" y="137581"/>
                    <a:pt x="19784" y="133544"/>
                  </a:cubicBezTo>
                  <a:cubicBezTo>
                    <a:pt x="14535" y="129102"/>
                    <a:pt x="10901" y="125469"/>
                    <a:pt x="10901" y="118605"/>
                  </a:cubicBezTo>
                  <a:cubicBezTo>
                    <a:pt x="10901" y="111337"/>
                    <a:pt x="14131" y="108511"/>
                    <a:pt x="19784" y="103666"/>
                  </a:cubicBezTo>
                  <a:cubicBezTo>
                    <a:pt x="25436" y="98821"/>
                    <a:pt x="32300" y="92360"/>
                    <a:pt x="32300" y="80651"/>
                  </a:cubicBezTo>
                  <a:cubicBezTo>
                    <a:pt x="32300" y="68942"/>
                    <a:pt x="24629" y="62886"/>
                    <a:pt x="19784" y="58041"/>
                  </a:cubicBezTo>
                  <a:cubicBezTo>
                    <a:pt x="14535" y="53600"/>
                    <a:pt x="10901" y="49966"/>
                    <a:pt x="10901" y="43102"/>
                  </a:cubicBezTo>
                  <a:cubicBezTo>
                    <a:pt x="10901" y="35834"/>
                    <a:pt x="14131" y="33008"/>
                    <a:pt x="19784" y="28163"/>
                  </a:cubicBezTo>
                  <a:cubicBezTo>
                    <a:pt x="25436" y="23318"/>
                    <a:pt x="32300" y="17262"/>
                    <a:pt x="32300" y="5149"/>
                  </a:cubicBezTo>
                  <a:cubicBezTo>
                    <a:pt x="32300" y="1717"/>
                    <a:pt x="29575" y="1"/>
                    <a:pt x="2685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4" name="CustomShape 45"/>
            <p:cNvSpPr/>
            <p:nvPr/>
          </p:nvSpPr>
          <p:spPr>
            <a:xfrm rot="5400000">
              <a:off x="437040" y="2833200"/>
              <a:ext cx="165240" cy="1036800"/>
            </a:xfrm>
            <a:custGeom>
              <a:avLst/>
              <a:gdLst/>
              <a:ahLst/>
              <a:cxnLst/>
              <a:rect l="l" t="t" r="r" b="b"/>
              <a:pathLst>
                <a:path w="31898" h="199659">
                  <a:moveTo>
                    <a:pt x="26447" y="0"/>
                  </a:moveTo>
                  <a:cubicBezTo>
                    <a:pt x="23721" y="0"/>
                    <a:pt x="20996" y="1817"/>
                    <a:pt x="20996" y="5451"/>
                  </a:cubicBezTo>
                  <a:cubicBezTo>
                    <a:pt x="20996" y="12718"/>
                    <a:pt x="17766" y="15545"/>
                    <a:pt x="12113" y="20390"/>
                  </a:cubicBezTo>
                  <a:cubicBezTo>
                    <a:pt x="6865" y="25639"/>
                    <a:pt x="1" y="31291"/>
                    <a:pt x="1" y="43000"/>
                  </a:cubicBezTo>
                  <a:cubicBezTo>
                    <a:pt x="1" y="55113"/>
                    <a:pt x="7268" y="61573"/>
                    <a:pt x="12113" y="66014"/>
                  </a:cubicBezTo>
                  <a:cubicBezTo>
                    <a:pt x="17362" y="70456"/>
                    <a:pt x="20996" y="74090"/>
                    <a:pt x="20996" y="80953"/>
                  </a:cubicBezTo>
                  <a:cubicBezTo>
                    <a:pt x="20996" y="87817"/>
                    <a:pt x="17766" y="90644"/>
                    <a:pt x="12113" y="95892"/>
                  </a:cubicBezTo>
                  <a:cubicBezTo>
                    <a:pt x="6865" y="100738"/>
                    <a:pt x="1" y="106794"/>
                    <a:pt x="1" y="118503"/>
                  </a:cubicBezTo>
                  <a:cubicBezTo>
                    <a:pt x="1" y="130616"/>
                    <a:pt x="7268" y="137076"/>
                    <a:pt x="12113" y="141517"/>
                  </a:cubicBezTo>
                  <a:cubicBezTo>
                    <a:pt x="17362" y="145958"/>
                    <a:pt x="20996" y="149996"/>
                    <a:pt x="20996" y="157264"/>
                  </a:cubicBezTo>
                  <a:cubicBezTo>
                    <a:pt x="20996" y="164127"/>
                    <a:pt x="17766" y="166954"/>
                    <a:pt x="12113" y="171799"/>
                  </a:cubicBezTo>
                  <a:cubicBezTo>
                    <a:pt x="6865" y="177048"/>
                    <a:pt x="1" y="183104"/>
                    <a:pt x="1" y="194813"/>
                  </a:cubicBezTo>
                  <a:cubicBezTo>
                    <a:pt x="203" y="198043"/>
                    <a:pt x="2625" y="199658"/>
                    <a:pt x="5098" y="199658"/>
                  </a:cubicBezTo>
                  <a:cubicBezTo>
                    <a:pt x="7571" y="199658"/>
                    <a:pt x="10095" y="198043"/>
                    <a:pt x="10498" y="194813"/>
                  </a:cubicBezTo>
                  <a:cubicBezTo>
                    <a:pt x="10498" y="187545"/>
                    <a:pt x="14536" y="183912"/>
                    <a:pt x="19381" y="179874"/>
                  </a:cubicBezTo>
                  <a:cubicBezTo>
                    <a:pt x="27052" y="174625"/>
                    <a:pt x="31494" y="166146"/>
                    <a:pt x="31897" y="156860"/>
                  </a:cubicBezTo>
                  <a:cubicBezTo>
                    <a:pt x="31897" y="145151"/>
                    <a:pt x="24226" y="138287"/>
                    <a:pt x="19381" y="133846"/>
                  </a:cubicBezTo>
                  <a:cubicBezTo>
                    <a:pt x="14536" y="129404"/>
                    <a:pt x="10498" y="126174"/>
                    <a:pt x="10498" y="118907"/>
                  </a:cubicBezTo>
                  <a:cubicBezTo>
                    <a:pt x="10498" y="112043"/>
                    <a:pt x="13728" y="109216"/>
                    <a:pt x="19381" y="104371"/>
                  </a:cubicBezTo>
                  <a:cubicBezTo>
                    <a:pt x="25033" y="99123"/>
                    <a:pt x="31897" y="93066"/>
                    <a:pt x="31897" y="81357"/>
                  </a:cubicBezTo>
                  <a:cubicBezTo>
                    <a:pt x="31897" y="69648"/>
                    <a:pt x="24226" y="63188"/>
                    <a:pt x="19381" y="58343"/>
                  </a:cubicBezTo>
                  <a:cubicBezTo>
                    <a:pt x="14536" y="53902"/>
                    <a:pt x="10498" y="50268"/>
                    <a:pt x="10498" y="43404"/>
                  </a:cubicBezTo>
                  <a:cubicBezTo>
                    <a:pt x="10498" y="36136"/>
                    <a:pt x="13728" y="33310"/>
                    <a:pt x="19381" y="28465"/>
                  </a:cubicBezTo>
                  <a:cubicBezTo>
                    <a:pt x="25033" y="23620"/>
                    <a:pt x="31897" y="17564"/>
                    <a:pt x="31897" y="5451"/>
                  </a:cubicBezTo>
                  <a:cubicBezTo>
                    <a:pt x="31897" y="1817"/>
                    <a:pt x="29172" y="0"/>
                    <a:pt x="2644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45" name="Group 46"/>
          <p:cNvGrpSpPr/>
          <p:nvPr/>
        </p:nvGrpSpPr>
        <p:grpSpPr>
          <a:xfrm>
            <a:off x="6919200" y="360"/>
            <a:ext cx="1008000" cy="1091880"/>
            <a:chOff x="6919200" y="360"/>
            <a:chExt cx="1008000" cy="1091880"/>
          </a:xfrm>
        </p:grpSpPr>
        <p:sp>
          <p:nvSpPr>
            <p:cNvPr id="46" name="CustomShape 47"/>
            <p:cNvSpPr/>
            <p:nvPr/>
          </p:nvSpPr>
          <p:spPr>
            <a:xfrm rot="13622400">
              <a:off x="7247160" y="122400"/>
              <a:ext cx="571320" cy="545400"/>
            </a:xfrm>
            <a:custGeom>
              <a:avLst/>
              <a:gdLst/>
              <a:ahLst/>
              <a:cxnLst/>
              <a:rect l="l" t="t" r="r" b="b"/>
              <a:pathLst>
                <a:path w="139701" h="139405">
                  <a:moveTo>
                    <a:pt x="69850" y="1"/>
                  </a:moveTo>
                  <a:cubicBezTo>
                    <a:pt x="31373" y="1"/>
                    <a:pt x="0" y="31078"/>
                    <a:pt x="0" y="69851"/>
                  </a:cubicBezTo>
                  <a:cubicBezTo>
                    <a:pt x="0" y="108328"/>
                    <a:pt x="31373" y="139405"/>
                    <a:pt x="69850" y="139405"/>
                  </a:cubicBezTo>
                  <a:cubicBezTo>
                    <a:pt x="108327" y="139405"/>
                    <a:pt x="139700" y="108328"/>
                    <a:pt x="139700" y="69851"/>
                  </a:cubicBezTo>
                  <a:cubicBezTo>
                    <a:pt x="139700" y="31078"/>
                    <a:pt x="108327" y="1"/>
                    <a:pt x="69850" y="1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7" name="CustomShape 48"/>
            <p:cNvSpPr/>
            <p:nvPr/>
          </p:nvSpPr>
          <p:spPr>
            <a:xfrm rot="13622400">
              <a:off x="7009920" y="408960"/>
              <a:ext cx="647640" cy="530640"/>
            </a:xfrm>
            <a:custGeom>
              <a:avLst/>
              <a:gdLst/>
              <a:ahLst/>
              <a:cxnLst/>
              <a:rect l="l" t="t" r="r" b="b"/>
              <a:pathLst>
                <a:path w="158348" h="135674">
                  <a:moveTo>
                    <a:pt x="90569" y="11364"/>
                  </a:moveTo>
                  <a:cubicBezTo>
                    <a:pt x="121942" y="11364"/>
                    <a:pt x="147396" y="36522"/>
                    <a:pt x="147396" y="67895"/>
                  </a:cubicBezTo>
                  <a:cubicBezTo>
                    <a:pt x="147396" y="102158"/>
                    <a:pt x="119317" y="124892"/>
                    <a:pt x="90158" y="124892"/>
                  </a:cubicBezTo>
                  <a:cubicBezTo>
                    <a:pt x="76245" y="124892"/>
                    <a:pt x="62085" y="119716"/>
                    <a:pt x="50613" y="108148"/>
                  </a:cubicBezTo>
                  <a:cubicBezTo>
                    <a:pt x="14800" y="72335"/>
                    <a:pt x="39958" y="11364"/>
                    <a:pt x="90569" y="11364"/>
                  </a:cubicBezTo>
                  <a:close/>
                  <a:moveTo>
                    <a:pt x="90013" y="0"/>
                  </a:moveTo>
                  <a:cubicBezTo>
                    <a:pt x="73363" y="0"/>
                    <a:pt x="56399" y="6169"/>
                    <a:pt x="42621" y="19947"/>
                  </a:cubicBezTo>
                  <a:cubicBezTo>
                    <a:pt x="1" y="62568"/>
                    <a:pt x="30190" y="135673"/>
                    <a:pt x="90569" y="135673"/>
                  </a:cubicBezTo>
                  <a:cubicBezTo>
                    <a:pt x="128158" y="135673"/>
                    <a:pt x="158347" y="105484"/>
                    <a:pt x="158347" y="67895"/>
                  </a:cubicBezTo>
                  <a:cubicBezTo>
                    <a:pt x="158347" y="27035"/>
                    <a:pt x="124867" y="0"/>
                    <a:pt x="90013" y="0"/>
                  </a:cubicBezTo>
                  <a:close/>
                </a:path>
              </a:pathLst>
            </a:custGeom>
            <a:solidFill>
              <a:srgbClr val="5F7BDB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48" name="Group 49"/>
          <p:cNvGrpSpPr/>
          <p:nvPr/>
        </p:nvGrpSpPr>
        <p:grpSpPr>
          <a:xfrm>
            <a:off x="8625240" y="829800"/>
            <a:ext cx="442080" cy="926640"/>
            <a:chOff x="8625240" y="829800"/>
            <a:chExt cx="442080" cy="926640"/>
          </a:xfrm>
        </p:grpSpPr>
        <p:sp>
          <p:nvSpPr>
            <p:cNvPr id="49" name="CustomShape 50"/>
            <p:cNvSpPr/>
            <p:nvPr/>
          </p:nvSpPr>
          <p:spPr>
            <a:xfrm>
              <a:off x="8625240" y="830880"/>
              <a:ext cx="150840" cy="925560"/>
            </a:xfrm>
            <a:custGeom>
              <a:avLst/>
              <a:gdLst/>
              <a:ahLst/>
              <a:cxnLst/>
              <a:rect l="l" t="t" r="r" b="b"/>
              <a:pathLst>
                <a:path w="32301" h="199558">
                  <a:moveTo>
                    <a:pt x="26850" y="1"/>
                  </a:moveTo>
                  <a:cubicBezTo>
                    <a:pt x="24124" y="1"/>
                    <a:pt x="21399" y="1717"/>
                    <a:pt x="21399" y="5149"/>
                  </a:cubicBezTo>
                  <a:cubicBezTo>
                    <a:pt x="21399" y="12416"/>
                    <a:pt x="18169" y="15243"/>
                    <a:pt x="12516" y="20088"/>
                  </a:cubicBezTo>
                  <a:cubicBezTo>
                    <a:pt x="6864" y="25337"/>
                    <a:pt x="0" y="30989"/>
                    <a:pt x="0" y="43102"/>
                  </a:cubicBezTo>
                  <a:cubicBezTo>
                    <a:pt x="0" y="54811"/>
                    <a:pt x="7671" y="61271"/>
                    <a:pt x="12516" y="65712"/>
                  </a:cubicBezTo>
                  <a:cubicBezTo>
                    <a:pt x="17361" y="70154"/>
                    <a:pt x="21399" y="73384"/>
                    <a:pt x="21399" y="80651"/>
                  </a:cubicBezTo>
                  <a:cubicBezTo>
                    <a:pt x="21399" y="87919"/>
                    <a:pt x="18169" y="91149"/>
                    <a:pt x="12516" y="95994"/>
                  </a:cubicBezTo>
                  <a:cubicBezTo>
                    <a:pt x="6864" y="100436"/>
                    <a:pt x="0" y="106492"/>
                    <a:pt x="0" y="118605"/>
                  </a:cubicBezTo>
                  <a:cubicBezTo>
                    <a:pt x="0" y="130314"/>
                    <a:pt x="7671" y="136774"/>
                    <a:pt x="12516" y="141215"/>
                  </a:cubicBezTo>
                  <a:cubicBezTo>
                    <a:pt x="17361" y="145656"/>
                    <a:pt x="21399" y="149290"/>
                    <a:pt x="21399" y="156558"/>
                  </a:cubicBezTo>
                  <a:cubicBezTo>
                    <a:pt x="21399" y="163422"/>
                    <a:pt x="18169" y="166248"/>
                    <a:pt x="12516" y="171497"/>
                  </a:cubicBezTo>
                  <a:cubicBezTo>
                    <a:pt x="6864" y="176342"/>
                    <a:pt x="0" y="182398"/>
                    <a:pt x="0" y="194107"/>
                  </a:cubicBezTo>
                  <a:cubicBezTo>
                    <a:pt x="0" y="197741"/>
                    <a:pt x="2725" y="199558"/>
                    <a:pt x="5451" y="199558"/>
                  </a:cubicBezTo>
                  <a:cubicBezTo>
                    <a:pt x="8176" y="199558"/>
                    <a:pt x="10901" y="197741"/>
                    <a:pt x="10901" y="194107"/>
                  </a:cubicBezTo>
                  <a:cubicBezTo>
                    <a:pt x="10901" y="186840"/>
                    <a:pt x="14131" y="184013"/>
                    <a:pt x="19784" y="179168"/>
                  </a:cubicBezTo>
                  <a:cubicBezTo>
                    <a:pt x="25436" y="174323"/>
                    <a:pt x="32300" y="168267"/>
                    <a:pt x="32300" y="156558"/>
                  </a:cubicBezTo>
                  <a:cubicBezTo>
                    <a:pt x="32300" y="144445"/>
                    <a:pt x="24629" y="137581"/>
                    <a:pt x="19784" y="133544"/>
                  </a:cubicBezTo>
                  <a:cubicBezTo>
                    <a:pt x="14535" y="129102"/>
                    <a:pt x="10901" y="125469"/>
                    <a:pt x="10901" y="118605"/>
                  </a:cubicBezTo>
                  <a:cubicBezTo>
                    <a:pt x="10901" y="111337"/>
                    <a:pt x="14131" y="108511"/>
                    <a:pt x="19784" y="103666"/>
                  </a:cubicBezTo>
                  <a:cubicBezTo>
                    <a:pt x="25436" y="98821"/>
                    <a:pt x="32300" y="92360"/>
                    <a:pt x="32300" y="80651"/>
                  </a:cubicBezTo>
                  <a:cubicBezTo>
                    <a:pt x="32300" y="68942"/>
                    <a:pt x="24629" y="62886"/>
                    <a:pt x="19784" y="58041"/>
                  </a:cubicBezTo>
                  <a:cubicBezTo>
                    <a:pt x="14535" y="53600"/>
                    <a:pt x="10901" y="49966"/>
                    <a:pt x="10901" y="43102"/>
                  </a:cubicBezTo>
                  <a:cubicBezTo>
                    <a:pt x="10901" y="35834"/>
                    <a:pt x="14131" y="33008"/>
                    <a:pt x="19784" y="28163"/>
                  </a:cubicBezTo>
                  <a:cubicBezTo>
                    <a:pt x="25436" y="23318"/>
                    <a:pt x="32300" y="17262"/>
                    <a:pt x="32300" y="5149"/>
                  </a:cubicBezTo>
                  <a:cubicBezTo>
                    <a:pt x="32300" y="1717"/>
                    <a:pt x="29575" y="1"/>
                    <a:pt x="26850" y="1"/>
                  </a:cubicBez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0" name="CustomShape 51"/>
            <p:cNvSpPr/>
            <p:nvPr/>
          </p:nvSpPr>
          <p:spPr>
            <a:xfrm>
              <a:off x="8918280" y="829800"/>
              <a:ext cx="149040" cy="926280"/>
            </a:xfrm>
            <a:custGeom>
              <a:avLst/>
              <a:gdLst/>
              <a:ahLst/>
              <a:cxnLst/>
              <a:rect l="l" t="t" r="r" b="b"/>
              <a:pathLst>
                <a:path w="31898" h="199659">
                  <a:moveTo>
                    <a:pt x="26447" y="0"/>
                  </a:moveTo>
                  <a:cubicBezTo>
                    <a:pt x="23721" y="0"/>
                    <a:pt x="20996" y="1817"/>
                    <a:pt x="20996" y="5451"/>
                  </a:cubicBezTo>
                  <a:cubicBezTo>
                    <a:pt x="20996" y="12718"/>
                    <a:pt x="17766" y="15545"/>
                    <a:pt x="12113" y="20390"/>
                  </a:cubicBezTo>
                  <a:cubicBezTo>
                    <a:pt x="6865" y="25639"/>
                    <a:pt x="1" y="31291"/>
                    <a:pt x="1" y="43000"/>
                  </a:cubicBezTo>
                  <a:cubicBezTo>
                    <a:pt x="1" y="55113"/>
                    <a:pt x="7268" y="61573"/>
                    <a:pt x="12113" y="66014"/>
                  </a:cubicBezTo>
                  <a:cubicBezTo>
                    <a:pt x="17362" y="70456"/>
                    <a:pt x="20996" y="74090"/>
                    <a:pt x="20996" y="80953"/>
                  </a:cubicBezTo>
                  <a:cubicBezTo>
                    <a:pt x="20996" y="87817"/>
                    <a:pt x="17766" y="90644"/>
                    <a:pt x="12113" y="95892"/>
                  </a:cubicBezTo>
                  <a:cubicBezTo>
                    <a:pt x="6865" y="100738"/>
                    <a:pt x="1" y="106794"/>
                    <a:pt x="1" y="118503"/>
                  </a:cubicBezTo>
                  <a:cubicBezTo>
                    <a:pt x="1" y="130616"/>
                    <a:pt x="7268" y="137076"/>
                    <a:pt x="12113" y="141517"/>
                  </a:cubicBezTo>
                  <a:cubicBezTo>
                    <a:pt x="17362" y="145958"/>
                    <a:pt x="20996" y="149996"/>
                    <a:pt x="20996" y="157264"/>
                  </a:cubicBezTo>
                  <a:cubicBezTo>
                    <a:pt x="20996" y="164127"/>
                    <a:pt x="17766" y="166954"/>
                    <a:pt x="12113" y="171799"/>
                  </a:cubicBezTo>
                  <a:cubicBezTo>
                    <a:pt x="6865" y="177048"/>
                    <a:pt x="1" y="183104"/>
                    <a:pt x="1" y="194813"/>
                  </a:cubicBezTo>
                  <a:cubicBezTo>
                    <a:pt x="203" y="198043"/>
                    <a:pt x="2625" y="199658"/>
                    <a:pt x="5098" y="199658"/>
                  </a:cubicBezTo>
                  <a:cubicBezTo>
                    <a:pt x="7571" y="199658"/>
                    <a:pt x="10095" y="198043"/>
                    <a:pt x="10498" y="194813"/>
                  </a:cubicBezTo>
                  <a:cubicBezTo>
                    <a:pt x="10498" y="187545"/>
                    <a:pt x="14536" y="183912"/>
                    <a:pt x="19381" y="179874"/>
                  </a:cubicBezTo>
                  <a:cubicBezTo>
                    <a:pt x="27052" y="174625"/>
                    <a:pt x="31494" y="166146"/>
                    <a:pt x="31897" y="156860"/>
                  </a:cubicBezTo>
                  <a:cubicBezTo>
                    <a:pt x="31897" y="145151"/>
                    <a:pt x="24226" y="138287"/>
                    <a:pt x="19381" y="133846"/>
                  </a:cubicBezTo>
                  <a:cubicBezTo>
                    <a:pt x="14536" y="129404"/>
                    <a:pt x="10498" y="126174"/>
                    <a:pt x="10498" y="118907"/>
                  </a:cubicBezTo>
                  <a:cubicBezTo>
                    <a:pt x="10498" y="112043"/>
                    <a:pt x="13728" y="109216"/>
                    <a:pt x="19381" y="104371"/>
                  </a:cubicBezTo>
                  <a:cubicBezTo>
                    <a:pt x="25033" y="99123"/>
                    <a:pt x="31897" y="93066"/>
                    <a:pt x="31897" y="81357"/>
                  </a:cubicBezTo>
                  <a:cubicBezTo>
                    <a:pt x="31897" y="69648"/>
                    <a:pt x="24226" y="63188"/>
                    <a:pt x="19381" y="58343"/>
                  </a:cubicBezTo>
                  <a:cubicBezTo>
                    <a:pt x="14536" y="53902"/>
                    <a:pt x="10498" y="50268"/>
                    <a:pt x="10498" y="43404"/>
                  </a:cubicBezTo>
                  <a:cubicBezTo>
                    <a:pt x="10498" y="36136"/>
                    <a:pt x="13728" y="33310"/>
                    <a:pt x="19381" y="28465"/>
                  </a:cubicBezTo>
                  <a:cubicBezTo>
                    <a:pt x="25033" y="23620"/>
                    <a:pt x="31897" y="17564"/>
                    <a:pt x="31897" y="5451"/>
                  </a:cubicBezTo>
                  <a:cubicBezTo>
                    <a:pt x="31897" y="1817"/>
                    <a:pt x="29172" y="0"/>
                    <a:pt x="26447" y="0"/>
                  </a:cubicBez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51" name="PlaceHolder 5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4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14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14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73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720000" y="326880"/>
            <a:ext cx="7703640" cy="936000"/>
          </a:xfrm>
          <a:prstGeom prst="rect">
            <a:avLst/>
          </a:prstGeom>
        </p:spPr>
        <p:txBody>
          <a:bodyPr tIns="91440" bIns="91440">
            <a:noAutofit/>
          </a:bodyPr>
          <a:lstStyle/>
          <a:p>
            <a:pPr algn="ctr"/>
            <a:r>
              <a:rPr lang="pt-BR" sz="36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grpSp>
        <p:nvGrpSpPr>
          <p:cNvPr id="89" name="Group 2"/>
          <p:cNvGrpSpPr/>
          <p:nvPr/>
        </p:nvGrpSpPr>
        <p:grpSpPr>
          <a:xfrm>
            <a:off x="229320" y="-222480"/>
            <a:ext cx="490320" cy="1038240"/>
            <a:chOff x="229320" y="-222480"/>
            <a:chExt cx="490320" cy="1038240"/>
          </a:xfrm>
        </p:grpSpPr>
        <p:sp>
          <p:nvSpPr>
            <p:cNvPr id="90" name="CustomShape 3"/>
            <p:cNvSpPr/>
            <p:nvPr/>
          </p:nvSpPr>
          <p:spPr>
            <a:xfrm>
              <a:off x="229320" y="-220680"/>
              <a:ext cx="167400" cy="1036440"/>
            </a:xfrm>
            <a:custGeom>
              <a:avLst/>
              <a:gdLst/>
              <a:ahLst/>
              <a:cxnLst/>
              <a:rect l="l" t="t" r="r" b="b"/>
              <a:pathLst>
                <a:path w="32301" h="199558">
                  <a:moveTo>
                    <a:pt x="26850" y="1"/>
                  </a:moveTo>
                  <a:cubicBezTo>
                    <a:pt x="24124" y="1"/>
                    <a:pt x="21399" y="1717"/>
                    <a:pt x="21399" y="5149"/>
                  </a:cubicBezTo>
                  <a:cubicBezTo>
                    <a:pt x="21399" y="12416"/>
                    <a:pt x="18169" y="15243"/>
                    <a:pt x="12516" y="20088"/>
                  </a:cubicBezTo>
                  <a:cubicBezTo>
                    <a:pt x="6864" y="25337"/>
                    <a:pt x="0" y="30989"/>
                    <a:pt x="0" y="43102"/>
                  </a:cubicBezTo>
                  <a:cubicBezTo>
                    <a:pt x="0" y="54811"/>
                    <a:pt x="7671" y="61271"/>
                    <a:pt x="12516" y="65712"/>
                  </a:cubicBezTo>
                  <a:cubicBezTo>
                    <a:pt x="17361" y="70154"/>
                    <a:pt x="21399" y="73384"/>
                    <a:pt x="21399" y="80651"/>
                  </a:cubicBezTo>
                  <a:cubicBezTo>
                    <a:pt x="21399" y="87919"/>
                    <a:pt x="18169" y="91149"/>
                    <a:pt x="12516" y="95994"/>
                  </a:cubicBezTo>
                  <a:cubicBezTo>
                    <a:pt x="6864" y="100436"/>
                    <a:pt x="0" y="106492"/>
                    <a:pt x="0" y="118605"/>
                  </a:cubicBezTo>
                  <a:cubicBezTo>
                    <a:pt x="0" y="130314"/>
                    <a:pt x="7671" y="136774"/>
                    <a:pt x="12516" y="141215"/>
                  </a:cubicBezTo>
                  <a:cubicBezTo>
                    <a:pt x="17361" y="145656"/>
                    <a:pt x="21399" y="149290"/>
                    <a:pt x="21399" y="156558"/>
                  </a:cubicBezTo>
                  <a:cubicBezTo>
                    <a:pt x="21399" y="163422"/>
                    <a:pt x="18169" y="166248"/>
                    <a:pt x="12516" y="171497"/>
                  </a:cubicBezTo>
                  <a:cubicBezTo>
                    <a:pt x="6864" y="176342"/>
                    <a:pt x="0" y="182398"/>
                    <a:pt x="0" y="194107"/>
                  </a:cubicBezTo>
                  <a:cubicBezTo>
                    <a:pt x="0" y="197741"/>
                    <a:pt x="2725" y="199558"/>
                    <a:pt x="5451" y="199558"/>
                  </a:cubicBezTo>
                  <a:cubicBezTo>
                    <a:pt x="8176" y="199558"/>
                    <a:pt x="10901" y="197741"/>
                    <a:pt x="10901" y="194107"/>
                  </a:cubicBezTo>
                  <a:cubicBezTo>
                    <a:pt x="10901" y="186840"/>
                    <a:pt x="14131" y="184013"/>
                    <a:pt x="19784" y="179168"/>
                  </a:cubicBezTo>
                  <a:cubicBezTo>
                    <a:pt x="25436" y="174323"/>
                    <a:pt x="32300" y="168267"/>
                    <a:pt x="32300" y="156558"/>
                  </a:cubicBezTo>
                  <a:cubicBezTo>
                    <a:pt x="32300" y="144445"/>
                    <a:pt x="24629" y="137581"/>
                    <a:pt x="19784" y="133544"/>
                  </a:cubicBezTo>
                  <a:cubicBezTo>
                    <a:pt x="14535" y="129102"/>
                    <a:pt x="10901" y="125469"/>
                    <a:pt x="10901" y="118605"/>
                  </a:cubicBezTo>
                  <a:cubicBezTo>
                    <a:pt x="10901" y="111337"/>
                    <a:pt x="14131" y="108511"/>
                    <a:pt x="19784" y="103666"/>
                  </a:cubicBezTo>
                  <a:cubicBezTo>
                    <a:pt x="25436" y="98821"/>
                    <a:pt x="32300" y="92360"/>
                    <a:pt x="32300" y="80651"/>
                  </a:cubicBezTo>
                  <a:cubicBezTo>
                    <a:pt x="32300" y="68942"/>
                    <a:pt x="24629" y="62886"/>
                    <a:pt x="19784" y="58041"/>
                  </a:cubicBezTo>
                  <a:cubicBezTo>
                    <a:pt x="14535" y="53600"/>
                    <a:pt x="10901" y="49966"/>
                    <a:pt x="10901" y="43102"/>
                  </a:cubicBezTo>
                  <a:cubicBezTo>
                    <a:pt x="10901" y="35834"/>
                    <a:pt x="14131" y="33008"/>
                    <a:pt x="19784" y="28163"/>
                  </a:cubicBezTo>
                  <a:cubicBezTo>
                    <a:pt x="25436" y="23318"/>
                    <a:pt x="32300" y="17262"/>
                    <a:pt x="32300" y="5149"/>
                  </a:cubicBezTo>
                  <a:cubicBezTo>
                    <a:pt x="32300" y="1717"/>
                    <a:pt x="29575" y="1"/>
                    <a:pt x="2685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1" name="CustomShape 4"/>
            <p:cNvSpPr/>
            <p:nvPr/>
          </p:nvSpPr>
          <p:spPr>
            <a:xfrm>
              <a:off x="554400" y="-222480"/>
              <a:ext cx="165240" cy="1036800"/>
            </a:xfrm>
            <a:custGeom>
              <a:avLst/>
              <a:gdLst/>
              <a:ahLst/>
              <a:cxnLst/>
              <a:rect l="l" t="t" r="r" b="b"/>
              <a:pathLst>
                <a:path w="31898" h="199659">
                  <a:moveTo>
                    <a:pt x="26447" y="0"/>
                  </a:moveTo>
                  <a:cubicBezTo>
                    <a:pt x="23721" y="0"/>
                    <a:pt x="20996" y="1817"/>
                    <a:pt x="20996" y="5451"/>
                  </a:cubicBezTo>
                  <a:cubicBezTo>
                    <a:pt x="20996" y="12718"/>
                    <a:pt x="17766" y="15545"/>
                    <a:pt x="12113" y="20390"/>
                  </a:cubicBezTo>
                  <a:cubicBezTo>
                    <a:pt x="6865" y="25639"/>
                    <a:pt x="1" y="31291"/>
                    <a:pt x="1" y="43000"/>
                  </a:cubicBezTo>
                  <a:cubicBezTo>
                    <a:pt x="1" y="55113"/>
                    <a:pt x="7268" y="61573"/>
                    <a:pt x="12113" y="66014"/>
                  </a:cubicBezTo>
                  <a:cubicBezTo>
                    <a:pt x="17362" y="70456"/>
                    <a:pt x="20996" y="74090"/>
                    <a:pt x="20996" y="80953"/>
                  </a:cubicBezTo>
                  <a:cubicBezTo>
                    <a:pt x="20996" y="87817"/>
                    <a:pt x="17766" y="90644"/>
                    <a:pt x="12113" y="95892"/>
                  </a:cubicBezTo>
                  <a:cubicBezTo>
                    <a:pt x="6865" y="100738"/>
                    <a:pt x="1" y="106794"/>
                    <a:pt x="1" y="118503"/>
                  </a:cubicBezTo>
                  <a:cubicBezTo>
                    <a:pt x="1" y="130616"/>
                    <a:pt x="7268" y="137076"/>
                    <a:pt x="12113" y="141517"/>
                  </a:cubicBezTo>
                  <a:cubicBezTo>
                    <a:pt x="17362" y="145958"/>
                    <a:pt x="20996" y="149996"/>
                    <a:pt x="20996" y="157264"/>
                  </a:cubicBezTo>
                  <a:cubicBezTo>
                    <a:pt x="20996" y="164127"/>
                    <a:pt x="17766" y="166954"/>
                    <a:pt x="12113" y="171799"/>
                  </a:cubicBezTo>
                  <a:cubicBezTo>
                    <a:pt x="6865" y="177048"/>
                    <a:pt x="1" y="183104"/>
                    <a:pt x="1" y="194813"/>
                  </a:cubicBezTo>
                  <a:cubicBezTo>
                    <a:pt x="203" y="198043"/>
                    <a:pt x="2625" y="199658"/>
                    <a:pt x="5098" y="199658"/>
                  </a:cubicBezTo>
                  <a:cubicBezTo>
                    <a:pt x="7571" y="199658"/>
                    <a:pt x="10095" y="198043"/>
                    <a:pt x="10498" y="194813"/>
                  </a:cubicBezTo>
                  <a:cubicBezTo>
                    <a:pt x="10498" y="187545"/>
                    <a:pt x="14536" y="183912"/>
                    <a:pt x="19381" y="179874"/>
                  </a:cubicBezTo>
                  <a:cubicBezTo>
                    <a:pt x="27052" y="174625"/>
                    <a:pt x="31494" y="166146"/>
                    <a:pt x="31897" y="156860"/>
                  </a:cubicBezTo>
                  <a:cubicBezTo>
                    <a:pt x="31897" y="145151"/>
                    <a:pt x="24226" y="138287"/>
                    <a:pt x="19381" y="133846"/>
                  </a:cubicBezTo>
                  <a:cubicBezTo>
                    <a:pt x="14536" y="129404"/>
                    <a:pt x="10498" y="126174"/>
                    <a:pt x="10498" y="118907"/>
                  </a:cubicBezTo>
                  <a:cubicBezTo>
                    <a:pt x="10498" y="112043"/>
                    <a:pt x="13728" y="109216"/>
                    <a:pt x="19381" y="104371"/>
                  </a:cubicBezTo>
                  <a:cubicBezTo>
                    <a:pt x="25033" y="99123"/>
                    <a:pt x="31897" y="93066"/>
                    <a:pt x="31897" y="81357"/>
                  </a:cubicBezTo>
                  <a:cubicBezTo>
                    <a:pt x="31897" y="69648"/>
                    <a:pt x="24226" y="63188"/>
                    <a:pt x="19381" y="58343"/>
                  </a:cubicBezTo>
                  <a:cubicBezTo>
                    <a:pt x="14536" y="53902"/>
                    <a:pt x="10498" y="50268"/>
                    <a:pt x="10498" y="43404"/>
                  </a:cubicBezTo>
                  <a:cubicBezTo>
                    <a:pt x="10498" y="36136"/>
                    <a:pt x="13728" y="33310"/>
                    <a:pt x="19381" y="28465"/>
                  </a:cubicBezTo>
                  <a:cubicBezTo>
                    <a:pt x="25033" y="23620"/>
                    <a:pt x="31897" y="17564"/>
                    <a:pt x="31897" y="5451"/>
                  </a:cubicBezTo>
                  <a:cubicBezTo>
                    <a:pt x="31897" y="1817"/>
                    <a:pt x="29172" y="0"/>
                    <a:pt x="2644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92" name="Group 5"/>
          <p:cNvGrpSpPr/>
          <p:nvPr/>
        </p:nvGrpSpPr>
        <p:grpSpPr>
          <a:xfrm>
            <a:off x="-217440" y="3927240"/>
            <a:ext cx="884880" cy="1118520"/>
            <a:chOff x="-217440" y="3927240"/>
            <a:chExt cx="884880" cy="1118520"/>
          </a:xfrm>
        </p:grpSpPr>
        <p:sp>
          <p:nvSpPr>
            <p:cNvPr id="93" name="CustomShape 6"/>
            <p:cNvSpPr/>
            <p:nvPr/>
          </p:nvSpPr>
          <p:spPr>
            <a:xfrm flipV="1">
              <a:off x="542160" y="494316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3" h="18433">
                  <a:moveTo>
                    <a:pt x="9208" y="0"/>
                  </a:moveTo>
                  <a:cubicBezTo>
                    <a:pt x="4128" y="318"/>
                    <a:pt x="318" y="4445"/>
                    <a:pt x="0" y="9525"/>
                  </a:cubicBezTo>
                  <a:cubicBezTo>
                    <a:pt x="0" y="14421"/>
                    <a:pt x="4424" y="18432"/>
                    <a:pt x="9292" y="18432"/>
                  </a:cubicBezTo>
                  <a:cubicBezTo>
                    <a:pt x="9475" y="18432"/>
                    <a:pt x="9659" y="18427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288" y="0"/>
                    <a:pt x="92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4" name="CustomShape 7"/>
            <p:cNvSpPr/>
            <p:nvPr/>
          </p:nvSpPr>
          <p:spPr>
            <a:xfrm flipV="1">
              <a:off x="271800" y="4177800"/>
              <a:ext cx="123120" cy="104040"/>
            </a:xfrm>
            <a:custGeom>
              <a:avLst/>
              <a:gdLst/>
              <a:ahLst/>
              <a:cxnLst/>
              <a:rect l="l" t="t" r="r" b="b"/>
              <a:pathLst>
                <a:path w="22138" h="18753">
                  <a:moveTo>
                    <a:pt x="12539" y="0"/>
                  </a:moveTo>
                  <a:cubicBezTo>
                    <a:pt x="4224" y="0"/>
                    <a:pt x="0" y="9942"/>
                    <a:pt x="5628" y="15883"/>
                  </a:cubicBezTo>
                  <a:cubicBezTo>
                    <a:pt x="7508" y="17867"/>
                    <a:pt x="9904" y="18752"/>
                    <a:pt x="12272" y="18752"/>
                  </a:cubicBezTo>
                  <a:cubicBezTo>
                    <a:pt x="17103" y="18752"/>
                    <a:pt x="21820" y="15072"/>
                    <a:pt x="21820" y="9533"/>
                  </a:cubicBezTo>
                  <a:cubicBezTo>
                    <a:pt x="22138" y="4135"/>
                    <a:pt x="18010" y="8"/>
                    <a:pt x="12930" y="8"/>
                  </a:cubicBezTo>
                  <a:cubicBezTo>
                    <a:pt x="12799" y="3"/>
                    <a:pt x="12669" y="0"/>
                    <a:pt x="12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5" name="CustomShape 8"/>
            <p:cNvSpPr/>
            <p:nvPr/>
          </p:nvSpPr>
          <p:spPr>
            <a:xfrm flipV="1">
              <a:off x="289080" y="4688640"/>
              <a:ext cx="123480" cy="102240"/>
            </a:xfrm>
            <a:custGeom>
              <a:avLst/>
              <a:gdLst/>
              <a:ahLst/>
              <a:cxnLst/>
              <a:rect l="l" t="t" r="r" b="b"/>
              <a:pathLst>
                <a:path w="22226" h="18433">
                  <a:moveTo>
                    <a:pt x="9261" y="1"/>
                  </a:moveTo>
                  <a:cubicBezTo>
                    <a:pt x="4130" y="1"/>
                    <a:pt x="1" y="4023"/>
                    <a:pt x="1" y="9226"/>
                  </a:cubicBezTo>
                  <a:cubicBezTo>
                    <a:pt x="318" y="14306"/>
                    <a:pt x="4446" y="18433"/>
                    <a:pt x="9526" y="18433"/>
                  </a:cubicBezTo>
                  <a:cubicBezTo>
                    <a:pt x="21908" y="18433"/>
                    <a:pt x="22226" y="18"/>
                    <a:pt x="9843" y="18"/>
                  </a:cubicBezTo>
                  <a:cubicBezTo>
                    <a:pt x="9648" y="7"/>
                    <a:pt x="9454" y="1"/>
                    <a:pt x="92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6" name="CustomShape 9"/>
            <p:cNvSpPr/>
            <p:nvPr/>
          </p:nvSpPr>
          <p:spPr>
            <a:xfrm flipV="1">
              <a:off x="542160" y="4688640"/>
              <a:ext cx="125280" cy="104400"/>
            </a:xfrm>
            <a:custGeom>
              <a:avLst/>
              <a:gdLst/>
              <a:ahLst/>
              <a:cxnLst/>
              <a:rect l="l" t="t" r="r" b="b"/>
              <a:pathLst>
                <a:path w="22552" h="18770">
                  <a:moveTo>
                    <a:pt x="10096" y="1"/>
                  </a:moveTo>
                  <a:cubicBezTo>
                    <a:pt x="9806" y="1"/>
                    <a:pt x="9510" y="11"/>
                    <a:pt x="9208" y="34"/>
                  </a:cubicBezTo>
                  <a:cubicBezTo>
                    <a:pt x="4128" y="351"/>
                    <a:pt x="0" y="4479"/>
                    <a:pt x="0" y="9876"/>
                  </a:cubicBezTo>
                  <a:cubicBezTo>
                    <a:pt x="318" y="14639"/>
                    <a:pt x="4445" y="18766"/>
                    <a:pt x="9843" y="18766"/>
                  </a:cubicBezTo>
                  <a:cubicBezTo>
                    <a:pt x="9945" y="18769"/>
                    <a:pt x="10047" y="18770"/>
                    <a:pt x="10148" y="18770"/>
                  </a:cubicBezTo>
                  <a:cubicBezTo>
                    <a:pt x="22551" y="18770"/>
                    <a:pt x="22149" y="1"/>
                    <a:pt x="100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7" name="CustomShape 10"/>
            <p:cNvSpPr/>
            <p:nvPr/>
          </p:nvSpPr>
          <p:spPr>
            <a:xfrm flipV="1">
              <a:off x="289080" y="443376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4" h="18415">
                  <a:moveTo>
                    <a:pt x="9526" y="0"/>
                  </a:moveTo>
                  <a:cubicBezTo>
                    <a:pt x="4446" y="0"/>
                    <a:pt x="318" y="4128"/>
                    <a:pt x="1" y="9208"/>
                  </a:cubicBezTo>
                  <a:cubicBezTo>
                    <a:pt x="318" y="14288"/>
                    <a:pt x="4763" y="18415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8" name="CustomShape 11"/>
            <p:cNvSpPr/>
            <p:nvPr/>
          </p:nvSpPr>
          <p:spPr>
            <a:xfrm flipV="1">
              <a:off x="542160" y="4433760"/>
              <a:ext cx="119880" cy="102240"/>
            </a:xfrm>
            <a:custGeom>
              <a:avLst/>
              <a:gdLst/>
              <a:ahLst/>
              <a:cxnLst/>
              <a:rect l="l" t="t" r="r" b="b"/>
              <a:pathLst>
                <a:path w="21591" h="18433">
                  <a:moveTo>
                    <a:pt x="9293" y="1"/>
                  </a:moveTo>
                  <a:cubicBezTo>
                    <a:pt x="4446" y="1"/>
                    <a:pt x="306" y="4012"/>
                    <a:pt x="0" y="8908"/>
                  </a:cubicBezTo>
                  <a:cubicBezTo>
                    <a:pt x="318" y="13988"/>
                    <a:pt x="4445" y="18116"/>
                    <a:pt x="9525" y="18116"/>
                  </a:cubicBezTo>
                  <a:lnTo>
                    <a:pt x="9525" y="18433"/>
                  </a:lnTo>
                  <a:cubicBezTo>
                    <a:pt x="20955" y="17798"/>
                    <a:pt x="21590" y="971"/>
                    <a:pt x="9843" y="18"/>
                  </a:cubicBezTo>
                  <a:cubicBezTo>
                    <a:pt x="9659" y="7"/>
                    <a:pt x="9475" y="1"/>
                    <a:pt x="92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9" name="CustomShape 12"/>
            <p:cNvSpPr/>
            <p:nvPr/>
          </p:nvSpPr>
          <p:spPr>
            <a:xfrm flipV="1">
              <a:off x="36000" y="4180320"/>
              <a:ext cx="105840" cy="102240"/>
            </a:xfrm>
            <a:custGeom>
              <a:avLst/>
              <a:gdLst/>
              <a:ahLst/>
              <a:cxnLst/>
              <a:rect l="l" t="t" r="r" b="b"/>
              <a:pathLst>
                <a:path w="19051" h="18433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8" y="18115"/>
                    <a:pt x="9208" y="18433"/>
                  </a:cubicBezTo>
                  <a:cubicBezTo>
                    <a:pt x="14605" y="18433"/>
                    <a:pt x="18733" y="14305"/>
                    <a:pt x="18733" y="9225"/>
                  </a:cubicBezTo>
                  <a:cubicBezTo>
                    <a:pt x="19050" y="4145"/>
                    <a:pt x="14923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0" name="CustomShape 13"/>
            <p:cNvSpPr/>
            <p:nvPr/>
          </p:nvSpPr>
          <p:spPr>
            <a:xfrm flipV="1">
              <a:off x="36000" y="392724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3" h="18415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445"/>
                    <a:pt x="14923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1" name="CustomShape 14"/>
            <p:cNvSpPr/>
            <p:nvPr/>
          </p:nvSpPr>
          <p:spPr>
            <a:xfrm flipV="1">
              <a:off x="289080" y="392724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4" h="18415">
                  <a:moveTo>
                    <a:pt x="9843" y="0"/>
                  </a:moveTo>
                  <a:cubicBezTo>
                    <a:pt x="4446" y="0"/>
                    <a:pt x="1" y="4128"/>
                    <a:pt x="1" y="9525"/>
                  </a:cubicBezTo>
                  <a:cubicBezTo>
                    <a:pt x="318" y="14605"/>
                    <a:pt x="4763" y="18415"/>
                    <a:pt x="9843" y="18415"/>
                  </a:cubicBezTo>
                  <a:cubicBezTo>
                    <a:pt x="14606" y="18098"/>
                    <a:pt x="18733" y="13970"/>
                    <a:pt x="18733" y="8890"/>
                  </a:cubicBezTo>
                  <a:cubicBezTo>
                    <a:pt x="18733" y="4128"/>
                    <a:pt x="14606" y="0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2" name="CustomShape 15"/>
            <p:cNvSpPr/>
            <p:nvPr/>
          </p:nvSpPr>
          <p:spPr>
            <a:xfrm flipV="1">
              <a:off x="289080" y="494352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4" h="18415">
                  <a:moveTo>
                    <a:pt x="9526" y="0"/>
                  </a:moveTo>
                  <a:cubicBezTo>
                    <a:pt x="4128" y="0"/>
                    <a:pt x="1" y="4128"/>
                    <a:pt x="1" y="9208"/>
                  </a:cubicBezTo>
                  <a:cubicBezTo>
                    <a:pt x="318" y="14288"/>
                    <a:pt x="4446" y="18415"/>
                    <a:pt x="9526" y="18415"/>
                  </a:cubicBezTo>
                  <a:cubicBezTo>
                    <a:pt x="14606" y="18415"/>
                    <a:pt x="18733" y="14288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3" name="CustomShape 16"/>
            <p:cNvSpPr/>
            <p:nvPr/>
          </p:nvSpPr>
          <p:spPr>
            <a:xfrm flipV="1">
              <a:off x="36000" y="4943160"/>
              <a:ext cx="105840" cy="102240"/>
            </a:xfrm>
            <a:custGeom>
              <a:avLst/>
              <a:gdLst/>
              <a:ahLst/>
              <a:cxnLst/>
              <a:rect l="l" t="t" r="r" b="b"/>
              <a:pathLst>
                <a:path w="19051" h="18433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9709" y="18426"/>
                    <a:pt x="9892" y="18432"/>
                    <a:pt x="10073" y="18432"/>
                  </a:cubicBezTo>
                  <a:cubicBezTo>
                    <a:pt x="14899" y="18432"/>
                    <a:pt x="18744" y="14410"/>
                    <a:pt x="19050" y="9208"/>
                  </a:cubicBezTo>
                  <a:cubicBezTo>
                    <a:pt x="19050" y="4445"/>
                    <a:pt x="15240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4" name="CustomShape 17"/>
            <p:cNvSpPr/>
            <p:nvPr/>
          </p:nvSpPr>
          <p:spPr>
            <a:xfrm flipV="1">
              <a:off x="36000" y="468864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3" h="18415">
                  <a:moveTo>
                    <a:pt x="9843" y="0"/>
                  </a:moveTo>
                  <a:cubicBezTo>
                    <a:pt x="4763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128"/>
                    <a:pt x="14605" y="318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5" name="CustomShape 18"/>
            <p:cNvSpPr/>
            <p:nvPr/>
          </p:nvSpPr>
          <p:spPr>
            <a:xfrm flipV="1">
              <a:off x="36000" y="4433760"/>
              <a:ext cx="105840" cy="102240"/>
            </a:xfrm>
            <a:custGeom>
              <a:avLst/>
              <a:gdLst/>
              <a:ahLst/>
              <a:cxnLst/>
              <a:rect l="l" t="t" r="r" b="b"/>
              <a:pathLst>
                <a:path w="19040" h="18432">
                  <a:moveTo>
                    <a:pt x="10039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3" y="14305"/>
                    <a:pt x="18733" y="9225"/>
                  </a:cubicBezTo>
                  <a:cubicBezTo>
                    <a:pt x="19040" y="4316"/>
                    <a:pt x="14901" y="1"/>
                    <a:pt x="100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6" name="CustomShape 19"/>
            <p:cNvSpPr/>
            <p:nvPr/>
          </p:nvSpPr>
          <p:spPr>
            <a:xfrm flipV="1">
              <a:off x="-217080" y="4180320"/>
              <a:ext cx="105840" cy="102240"/>
            </a:xfrm>
            <a:custGeom>
              <a:avLst/>
              <a:gdLst/>
              <a:ahLst/>
              <a:cxnLst/>
              <a:rect l="l" t="t" r="r" b="b"/>
              <a:pathLst>
                <a:path w="19050" h="18433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7" y="18433"/>
                    <a:pt x="9207" y="18433"/>
                  </a:cubicBezTo>
                  <a:cubicBezTo>
                    <a:pt x="14605" y="18433"/>
                    <a:pt x="18732" y="14305"/>
                    <a:pt x="18732" y="9225"/>
                  </a:cubicBezTo>
                  <a:cubicBezTo>
                    <a:pt x="19050" y="4145"/>
                    <a:pt x="14605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7" name="CustomShape 20"/>
            <p:cNvSpPr/>
            <p:nvPr/>
          </p:nvSpPr>
          <p:spPr>
            <a:xfrm flipV="1">
              <a:off x="-217080" y="392724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3" h="18415">
                  <a:moveTo>
                    <a:pt x="9842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445"/>
                    <a:pt x="14922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8" name="CustomShape 21"/>
            <p:cNvSpPr/>
            <p:nvPr/>
          </p:nvSpPr>
          <p:spPr>
            <a:xfrm flipV="1">
              <a:off x="-217080" y="494352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3" h="18415">
                  <a:moveTo>
                    <a:pt x="10160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605"/>
                    <a:pt x="18732" y="9208"/>
                  </a:cubicBezTo>
                  <a:cubicBezTo>
                    <a:pt x="18732" y="4445"/>
                    <a:pt x="14922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9" name="CustomShape 22"/>
            <p:cNvSpPr/>
            <p:nvPr/>
          </p:nvSpPr>
          <p:spPr>
            <a:xfrm flipV="1">
              <a:off x="-217080" y="468864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3" h="18415">
                  <a:moveTo>
                    <a:pt x="9842" y="0"/>
                  </a:moveTo>
                  <a:cubicBezTo>
                    <a:pt x="4762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128"/>
                    <a:pt x="14605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0" name="CustomShape 23"/>
            <p:cNvSpPr/>
            <p:nvPr/>
          </p:nvSpPr>
          <p:spPr>
            <a:xfrm flipV="1">
              <a:off x="-217080" y="443376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3" h="18432">
                  <a:moveTo>
                    <a:pt x="10037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2" y="14305"/>
                    <a:pt x="18732" y="9225"/>
                  </a:cubicBezTo>
                  <a:cubicBezTo>
                    <a:pt x="18732" y="4316"/>
                    <a:pt x="14879" y="1"/>
                    <a:pt x="100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111" name="Group 24"/>
          <p:cNvGrpSpPr/>
          <p:nvPr/>
        </p:nvGrpSpPr>
        <p:grpSpPr>
          <a:xfrm>
            <a:off x="-495720" y="1432440"/>
            <a:ext cx="1359000" cy="1247040"/>
            <a:chOff x="-495720" y="1432440"/>
            <a:chExt cx="1359000" cy="1247040"/>
          </a:xfrm>
        </p:grpSpPr>
        <p:sp>
          <p:nvSpPr>
            <p:cNvPr id="112" name="CustomShape 25"/>
            <p:cNvSpPr/>
            <p:nvPr/>
          </p:nvSpPr>
          <p:spPr>
            <a:xfrm rot="18477600">
              <a:off x="-2160" y="1814400"/>
              <a:ext cx="720720" cy="719280"/>
            </a:xfrm>
            <a:custGeom>
              <a:avLst/>
              <a:gdLst/>
              <a:ahLst/>
              <a:cxnLst/>
              <a:rect l="l" t="t" r="r" b="b"/>
              <a:pathLst>
                <a:path w="139701" h="139405">
                  <a:moveTo>
                    <a:pt x="69850" y="1"/>
                  </a:moveTo>
                  <a:cubicBezTo>
                    <a:pt x="31373" y="1"/>
                    <a:pt x="0" y="31078"/>
                    <a:pt x="0" y="69851"/>
                  </a:cubicBezTo>
                  <a:cubicBezTo>
                    <a:pt x="0" y="108328"/>
                    <a:pt x="31373" y="139405"/>
                    <a:pt x="69850" y="139405"/>
                  </a:cubicBezTo>
                  <a:cubicBezTo>
                    <a:pt x="108327" y="139405"/>
                    <a:pt x="139700" y="108328"/>
                    <a:pt x="139700" y="69851"/>
                  </a:cubicBezTo>
                  <a:cubicBezTo>
                    <a:pt x="139700" y="31078"/>
                    <a:pt x="108327" y="1"/>
                    <a:pt x="6985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3" name="CustomShape 26"/>
            <p:cNvSpPr/>
            <p:nvPr/>
          </p:nvSpPr>
          <p:spPr>
            <a:xfrm rot="18477600">
              <a:off x="-376920" y="1620000"/>
              <a:ext cx="817200" cy="699840"/>
            </a:xfrm>
            <a:custGeom>
              <a:avLst/>
              <a:gdLst/>
              <a:ahLst/>
              <a:cxnLst/>
              <a:rect l="l" t="t" r="r" b="b"/>
              <a:pathLst>
                <a:path w="158348" h="135674">
                  <a:moveTo>
                    <a:pt x="90569" y="11364"/>
                  </a:moveTo>
                  <a:cubicBezTo>
                    <a:pt x="121942" y="11364"/>
                    <a:pt x="147396" y="36522"/>
                    <a:pt x="147396" y="67895"/>
                  </a:cubicBezTo>
                  <a:cubicBezTo>
                    <a:pt x="147396" y="102158"/>
                    <a:pt x="119317" y="124892"/>
                    <a:pt x="90158" y="124892"/>
                  </a:cubicBezTo>
                  <a:cubicBezTo>
                    <a:pt x="76245" y="124892"/>
                    <a:pt x="62085" y="119716"/>
                    <a:pt x="50613" y="108148"/>
                  </a:cubicBezTo>
                  <a:cubicBezTo>
                    <a:pt x="14800" y="72335"/>
                    <a:pt x="39958" y="11364"/>
                    <a:pt x="90569" y="11364"/>
                  </a:cubicBezTo>
                  <a:close/>
                  <a:moveTo>
                    <a:pt x="90013" y="0"/>
                  </a:moveTo>
                  <a:cubicBezTo>
                    <a:pt x="73363" y="0"/>
                    <a:pt x="56399" y="6169"/>
                    <a:pt x="42621" y="19947"/>
                  </a:cubicBezTo>
                  <a:cubicBezTo>
                    <a:pt x="1" y="62568"/>
                    <a:pt x="30190" y="135673"/>
                    <a:pt x="90569" y="135673"/>
                  </a:cubicBezTo>
                  <a:cubicBezTo>
                    <a:pt x="128158" y="135673"/>
                    <a:pt x="158347" y="105484"/>
                    <a:pt x="158347" y="67895"/>
                  </a:cubicBezTo>
                  <a:cubicBezTo>
                    <a:pt x="158347" y="27035"/>
                    <a:pt x="124867" y="0"/>
                    <a:pt x="90013" y="0"/>
                  </a:cubicBezTo>
                  <a:close/>
                </a:path>
              </a:pathLst>
            </a:custGeom>
            <a:solidFill>
              <a:srgbClr val="2C73DD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114" name="Group 27"/>
          <p:cNvGrpSpPr/>
          <p:nvPr/>
        </p:nvGrpSpPr>
        <p:grpSpPr>
          <a:xfrm>
            <a:off x="8502480" y="84960"/>
            <a:ext cx="1137600" cy="1786680"/>
            <a:chOff x="8502480" y="84960"/>
            <a:chExt cx="1137600" cy="1786680"/>
          </a:xfrm>
        </p:grpSpPr>
        <p:sp>
          <p:nvSpPr>
            <p:cNvPr id="115" name="CustomShape 28"/>
            <p:cNvSpPr/>
            <p:nvPr/>
          </p:nvSpPr>
          <p:spPr>
            <a:xfrm rot="18431400">
              <a:off x="8944560" y="222840"/>
              <a:ext cx="252360" cy="31680"/>
            </a:xfrm>
            <a:custGeom>
              <a:avLst/>
              <a:gdLst/>
              <a:ahLst/>
              <a:cxnLst/>
              <a:rect l="l" t="t" r="r" b="b"/>
              <a:pathLst>
                <a:path w="41587" h="5249">
                  <a:moveTo>
                    <a:pt x="0" y="0"/>
                  </a:moveTo>
                  <a:lnTo>
                    <a:pt x="41587" y="5249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6" name="CustomShape 29"/>
            <p:cNvSpPr/>
            <p:nvPr/>
          </p:nvSpPr>
          <p:spPr>
            <a:xfrm rot="18431400">
              <a:off x="8908560" y="196560"/>
              <a:ext cx="323280" cy="86040"/>
            </a:xfrm>
            <a:custGeom>
              <a:avLst/>
              <a:gdLst/>
              <a:ahLst/>
              <a:cxnLst/>
              <a:rect l="l" t="t" r="r" b="b"/>
              <a:pathLst>
                <a:path w="53251" h="14195">
                  <a:moveTo>
                    <a:pt x="5292" y="0"/>
                  </a:moveTo>
                  <a:cubicBezTo>
                    <a:pt x="0" y="0"/>
                    <a:pt x="597" y="8562"/>
                    <a:pt x="6014" y="9336"/>
                  </a:cubicBezTo>
                  <a:lnTo>
                    <a:pt x="6014" y="8932"/>
                  </a:lnTo>
                  <a:lnTo>
                    <a:pt x="47601" y="14181"/>
                  </a:lnTo>
                  <a:cubicBezTo>
                    <a:pt x="47726" y="14190"/>
                    <a:pt x="47849" y="14195"/>
                    <a:pt x="47969" y="14195"/>
                  </a:cubicBezTo>
                  <a:cubicBezTo>
                    <a:pt x="53251" y="14195"/>
                    <a:pt x="53128" y="5684"/>
                    <a:pt x="47601" y="4895"/>
                  </a:cubicBezTo>
                  <a:lnTo>
                    <a:pt x="6014" y="50"/>
                  </a:lnTo>
                  <a:cubicBezTo>
                    <a:pt x="5762" y="16"/>
                    <a:pt x="5521" y="0"/>
                    <a:pt x="5292" y="0"/>
                  </a:cubicBezTo>
                  <a:close/>
                </a:path>
              </a:pathLst>
            </a:custGeom>
            <a:solidFill>
              <a:srgbClr val="2C73DD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7" name="CustomShape 30"/>
            <p:cNvSpPr/>
            <p:nvPr/>
          </p:nvSpPr>
          <p:spPr>
            <a:xfrm rot="18431400">
              <a:off x="8594640" y="498960"/>
              <a:ext cx="159120" cy="195840"/>
            </a:xfrm>
            <a:custGeom>
              <a:avLst/>
              <a:gdLst/>
              <a:ahLst/>
              <a:cxnLst/>
              <a:rect l="l" t="t" r="r" b="b"/>
              <a:pathLst>
                <a:path w="26245" h="32301">
                  <a:moveTo>
                    <a:pt x="0" y="32301"/>
                  </a:moveTo>
                  <a:lnTo>
                    <a:pt x="26245" y="0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8" name="CustomShape 31"/>
            <p:cNvSpPr/>
            <p:nvPr/>
          </p:nvSpPr>
          <p:spPr>
            <a:xfrm rot="18431400">
              <a:off x="8558280" y="468000"/>
              <a:ext cx="233280" cy="255960"/>
            </a:xfrm>
            <a:custGeom>
              <a:avLst/>
              <a:gdLst/>
              <a:ahLst/>
              <a:cxnLst/>
              <a:rect l="l" t="t" r="r" b="b"/>
              <a:pathLst>
                <a:path w="38453" h="42200">
                  <a:moveTo>
                    <a:pt x="32441" y="1"/>
                  </a:moveTo>
                  <a:cubicBezTo>
                    <a:pt x="31382" y="1"/>
                    <a:pt x="30289" y="504"/>
                    <a:pt x="29374" y="1723"/>
                  </a:cubicBezTo>
                  <a:lnTo>
                    <a:pt x="2726" y="34024"/>
                  </a:lnTo>
                  <a:cubicBezTo>
                    <a:pt x="1" y="37657"/>
                    <a:pt x="2953" y="42200"/>
                    <a:pt x="6133" y="42200"/>
                  </a:cubicBezTo>
                  <a:cubicBezTo>
                    <a:pt x="7193" y="42200"/>
                    <a:pt x="8278" y="41695"/>
                    <a:pt x="9186" y="40484"/>
                  </a:cubicBezTo>
                  <a:lnTo>
                    <a:pt x="35431" y="7779"/>
                  </a:lnTo>
                  <a:cubicBezTo>
                    <a:pt x="38452" y="4455"/>
                    <a:pt x="35594" y="1"/>
                    <a:pt x="32441" y="1"/>
                  </a:cubicBezTo>
                  <a:close/>
                </a:path>
              </a:pathLst>
            </a:custGeom>
            <a:solidFill>
              <a:srgbClr val="2C73DD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9" name="CustomShape 32"/>
            <p:cNvSpPr/>
            <p:nvPr/>
          </p:nvSpPr>
          <p:spPr>
            <a:xfrm rot="18431400">
              <a:off x="8858880" y="892800"/>
              <a:ext cx="252360" cy="33840"/>
            </a:xfrm>
            <a:custGeom>
              <a:avLst/>
              <a:gdLst/>
              <a:ahLst/>
              <a:cxnLst/>
              <a:rect l="l" t="t" r="r" b="b"/>
              <a:pathLst>
                <a:path w="41588" h="5654">
                  <a:moveTo>
                    <a:pt x="0" y="1"/>
                  </a:moveTo>
                  <a:lnTo>
                    <a:pt x="41587" y="5653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0" name="CustomShape 33"/>
            <p:cNvSpPr/>
            <p:nvPr/>
          </p:nvSpPr>
          <p:spPr>
            <a:xfrm rot="18431400">
              <a:off x="8825400" y="867240"/>
              <a:ext cx="320760" cy="86040"/>
            </a:xfrm>
            <a:custGeom>
              <a:avLst/>
              <a:gdLst/>
              <a:ahLst/>
              <a:cxnLst/>
              <a:rect l="l" t="t" r="r" b="b"/>
              <a:pathLst>
                <a:path w="52872" h="14234">
                  <a:moveTo>
                    <a:pt x="4938" y="0"/>
                  </a:moveTo>
                  <a:cubicBezTo>
                    <a:pt x="0" y="0"/>
                    <a:pt x="235" y="8162"/>
                    <a:pt x="5642" y="8935"/>
                  </a:cubicBezTo>
                  <a:lnTo>
                    <a:pt x="5642" y="8531"/>
                  </a:lnTo>
                  <a:lnTo>
                    <a:pt x="47229" y="14184"/>
                  </a:lnTo>
                  <a:cubicBezTo>
                    <a:pt x="47464" y="14217"/>
                    <a:pt x="47689" y="14234"/>
                    <a:pt x="47905" y="14234"/>
                  </a:cubicBezTo>
                  <a:cubicBezTo>
                    <a:pt x="52872" y="14234"/>
                    <a:pt x="52647" y="5671"/>
                    <a:pt x="47229" y="4897"/>
                  </a:cubicBezTo>
                  <a:lnTo>
                    <a:pt x="5642" y="52"/>
                  </a:lnTo>
                  <a:cubicBezTo>
                    <a:pt x="5397" y="17"/>
                    <a:pt x="5162" y="0"/>
                    <a:pt x="4938" y="0"/>
                  </a:cubicBezTo>
                  <a:close/>
                </a:path>
              </a:pathLst>
            </a:custGeom>
            <a:solidFill>
              <a:srgbClr val="2C73DD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1" name="CustomShape 34"/>
            <p:cNvSpPr/>
            <p:nvPr/>
          </p:nvSpPr>
          <p:spPr>
            <a:xfrm rot="18431400">
              <a:off x="9387360" y="945720"/>
              <a:ext cx="161640" cy="195840"/>
            </a:xfrm>
            <a:custGeom>
              <a:avLst/>
              <a:gdLst/>
              <a:ahLst/>
              <a:cxnLst/>
              <a:rect l="l" t="t" r="r" b="b"/>
              <a:pathLst>
                <a:path w="26649" h="32302">
                  <a:moveTo>
                    <a:pt x="0" y="32301"/>
                  </a:moveTo>
                  <a:lnTo>
                    <a:pt x="26648" y="1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2" name="CustomShape 35"/>
            <p:cNvSpPr/>
            <p:nvPr/>
          </p:nvSpPr>
          <p:spPr>
            <a:xfrm rot="18431400">
              <a:off x="9351000" y="917280"/>
              <a:ext cx="234360" cy="253440"/>
            </a:xfrm>
            <a:custGeom>
              <a:avLst/>
              <a:gdLst/>
              <a:ahLst/>
              <a:cxnLst/>
              <a:rect l="l" t="t" r="r" b="b"/>
              <a:pathLst>
                <a:path w="38654" h="41748">
                  <a:moveTo>
                    <a:pt x="32309" y="1"/>
                  </a:moveTo>
                  <a:cubicBezTo>
                    <a:pt x="31302" y="1"/>
                    <a:pt x="30282" y="441"/>
                    <a:pt x="29421" y="1494"/>
                  </a:cubicBezTo>
                  <a:lnTo>
                    <a:pt x="2773" y="33794"/>
                  </a:lnTo>
                  <a:cubicBezTo>
                    <a:pt x="1" y="37183"/>
                    <a:pt x="2869" y="41747"/>
                    <a:pt x="6178" y="41747"/>
                  </a:cubicBezTo>
                  <a:cubicBezTo>
                    <a:pt x="7206" y="41747"/>
                    <a:pt x="8276" y="41307"/>
                    <a:pt x="9233" y="40254"/>
                  </a:cubicBezTo>
                  <a:lnTo>
                    <a:pt x="35881" y="7954"/>
                  </a:lnTo>
                  <a:cubicBezTo>
                    <a:pt x="38654" y="4565"/>
                    <a:pt x="35550" y="1"/>
                    <a:pt x="323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3" name="CustomShape 36"/>
            <p:cNvSpPr/>
            <p:nvPr/>
          </p:nvSpPr>
          <p:spPr>
            <a:xfrm rot="18431400">
              <a:off x="8984880" y="1605240"/>
              <a:ext cx="161640" cy="193320"/>
            </a:xfrm>
            <a:custGeom>
              <a:avLst/>
              <a:gdLst/>
              <a:ahLst/>
              <a:cxnLst/>
              <a:rect l="l" t="t" r="r" b="b"/>
              <a:pathLst>
                <a:path w="26649" h="31898">
                  <a:moveTo>
                    <a:pt x="0" y="31898"/>
                  </a:moveTo>
                  <a:lnTo>
                    <a:pt x="26648" y="1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4" name="CustomShape 37"/>
            <p:cNvSpPr/>
            <p:nvPr/>
          </p:nvSpPr>
          <p:spPr>
            <a:xfrm rot="18431400">
              <a:off x="8948520" y="1576800"/>
              <a:ext cx="234360" cy="250920"/>
            </a:xfrm>
            <a:custGeom>
              <a:avLst/>
              <a:gdLst/>
              <a:ahLst/>
              <a:cxnLst/>
              <a:rect l="l" t="t" r="r" b="b"/>
              <a:pathLst>
                <a:path w="38654" h="41343">
                  <a:moveTo>
                    <a:pt x="32309" y="0"/>
                  </a:moveTo>
                  <a:cubicBezTo>
                    <a:pt x="31302" y="0"/>
                    <a:pt x="30282" y="440"/>
                    <a:pt x="29421" y="1493"/>
                  </a:cubicBezTo>
                  <a:lnTo>
                    <a:pt x="2773" y="33390"/>
                  </a:lnTo>
                  <a:cubicBezTo>
                    <a:pt x="1" y="36779"/>
                    <a:pt x="2870" y="41343"/>
                    <a:pt x="6179" y="41343"/>
                  </a:cubicBezTo>
                  <a:cubicBezTo>
                    <a:pt x="7206" y="41343"/>
                    <a:pt x="8277" y="40902"/>
                    <a:pt x="9233" y="39850"/>
                  </a:cubicBezTo>
                  <a:lnTo>
                    <a:pt x="35881" y="7953"/>
                  </a:lnTo>
                  <a:cubicBezTo>
                    <a:pt x="38654" y="4564"/>
                    <a:pt x="35550" y="0"/>
                    <a:pt x="32309" y="0"/>
                  </a:cubicBezTo>
                  <a:close/>
                </a:path>
              </a:pathLst>
            </a:custGeom>
            <a:solidFill>
              <a:srgbClr val="2C73DD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125" name="Group 38"/>
          <p:cNvGrpSpPr/>
          <p:nvPr/>
        </p:nvGrpSpPr>
        <p:grpSpPr>
          <a:xfrm>
            <a:off x="7907760" y="4161240"/>
            <a:ext cx="1118160" cy="884880"/>
            <a:chOff x="7907760" y="4161240"/>
            <a:chExt cx="1118160" cy="884880"/>
          </a:xfrm>
        </p:grpSpPr>
        <p:sp>
          <p:nvSpPr>
            <p:cNvPr id="126" name="CustomShape 39"/>
            <p:cNvSpPr/>
            <p:nvPr/>
          </p:nvSpPr>
          <p:spPr>
            <a:xfrm rot="16200000">
              <a:off x="7906680" y="418320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3" h="18433">
                  <a:moveTo>
                    <a:pt x="9208" y="0"/>
                  </a:moveTo>
                  <a:cubicBezTo>
                    <a:pt x="4128" y="318"/>
                    <a:pt x="318" y="4445"/>
                    <a:pt x="0" y="9525"/>
                  </a:cubicBezTo>
                  <a:cubicBezTo>
                    <a:pt x="0" y="14421"/>
                    <a:pt x="4424" y="18432"/>
                    <a:pt x="9292" y="18432"/>
                  </a:cubicBezTo>
                  <a:cubicBezTo>
                    <a:pt x="9475" y="18432"/>
                    <a:pt x="9659" y="18427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288" y="0"/>
                    <a:pt x="92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7" name="CustomShape 40"/>
            <p:cNvSpPr/>
            <p:nvPr/>
          </p:nvSpPr>
          <p:spPr>
            <a:xfrm rot="16200000">
              <a:off x="8660880" y="4443120"/>
              <a:ext cx="123120" cy="104040"/>
            </a:xfrm>
            <a:custGeom>
              <a:avLst/>
              <a:gdLst/>
              <a:ahLst/>
              <a:cxnLst/>
              <a:rect l="l" t="t" r="r" b="b"/>
              <a:pathLst>
                <a:path w="22138" h="18753">
                  <a:moveTo>
                    <a:pt x="12539" y="0"/>
                  </a:moveTo>
                  <a:cubicBezTo>
                    <a:pt x="4224" y="0"/>
                    <a:pt x="0" y="9942"/>
                    <a:pt x="5628" y="15883"/>
                  </a:cubicBezTo>
                  <a:cubicBezTo>
                    <a:pt x="7508" y="17867"/>
                    <a:pt x="9904" y="18752"/>
                    <a:pt x="12272" y="18752"/>
                  </a:cubicBezTo>
                  <a:cubicBezTo>
                    <a:pt x="17103" y="18752"/>
                    <a:pt x="21820" y="15072"/>
                    <a:pt x="21820" y="9533"/>
                  </a:cubicBezTo>
                  <a:cubicBezTo>
                    <a:pt x="22138" y="4135"/>
                    <a:pt x="18010" y="8"/>
                    <a:pt x="12930" y="8"/>
                  </a:cubicBezTo>
                  <a:cubicBezTo>
                    <a:pt x="12799" y="3"/>
                    <a:pt x="12669" y="0"/>
                    <a:pt x="12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8" name="CustomShape 41"/>
            <p:cNvSpPr/>
            <p:nvPr/>
          </p:nvSpPr>
          <p:spPr>
            <a:xfrm rot="16200000">
              <a:off x="8151840" y="4426920"/>
              <a:ext cx="123480" cy="102240"/>
            </a:xfrm>
            <a:custGeom>
              <a:avLst/>
              <a:gdLst/>
              <a:ahLst/>
              <a:cxnLst/>
              <a:rect l="l" t="t" r="r" b="b"/>
              <a:pathLst>
                <a:path w="22226" h="18433">
                  <a:moveTo>
                    <a:pt x="9261" y="1"/>
                  </a:moveTo>
                  <a:cubicBezTo>
                    <a:pt x="4130" y="1"/>
                    <a:pt x="1" y="4023"/>
                    <a:pt x="1" y="9226"/>
                  </a:cubicBezTo>
                  <a:cubicBezTo>
                    <a:pt x="318" y="14306"/>
                    <a:pt x="4446" y="18433"/>
                    <a:pt x="9526" y="18433"/>
                  </a:cubicBezTo>
                  <a:cubicBezTo>
                    <a:pt x="21908" y="18433"/>
                    <a:pt x="22226" y="18"/>
                    <a:pt x="9843" y="18"/>
                  </a:cubicBezTo>
                  <a:cubicBezTo>
                    <a:pt x="9648" y="7"/>
                    <a:pt x="9454" y="1"/>
                    <a:pt x="92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9" name="CustomShape 42"/>
            <p:cNvSpPr/>
            <p:nvPr/>
          </p:nvSpPr>
          <p:spPr>
            <a:xfrm rot="16200000">
              <a:off x="8150400" y="4171680"/>
              <a:ext cx="125280" cy="104400"/>
            </a:xfrm>
            <a:custGeom>
              <a:avLst/>
              <a:gdLst/>
              <a:ahLst/>
              <a:cxnLst/>
              <a:rect l="l" t="t" r="r" b="b"/>
              <a:pathLst>
                <a:path w="22552" h="18770">
                  <a:moveTo>
                    <a:pt x="10096" y="1"/>
                  </a:moveTo>
                  <a:cubicBezTo>
                    <a:pt x="9806" y="1"/>
                    <a:pt x="9510" y="11"/>
                    <a:pt x="9208" y="34"/>
                  </a:cubicBezTo>
                  <a:cubicBezTo>
                    <a:pt x="4128" y="351"/>
                    <a:pt x="0" y="4479"/>
                    <a:pt x="0" y="9876"/>
                  </a:cubicBezTo>
                  <a:cubicBezTo>
                    <a:pt x="318" y="14639"/>
                    <a:pt x="4445" y="18766"/>
                    <a:pt x="9843" y="18766"/>
                  </a:cubicBezTo>
                  <a:cubicBezTo>
                    <a:pt x="9945" y="18769"/>
                    <a:pt x="10047" y="18770"/>
                    <a:pt x="10148" y="18770"/>
                  </a:cubicBezTo>
                  <a:cubicBezTo>
                    <a:pt x="22551" y="18770"/>
                    <a:pt x="22149" y="1"/>
                    <a:pt x="100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0" name="CustomShape 43"/>
            <p:cNvSpPr/>
            <p:nvPr/>
          </p:nvSpPr>
          <p:spPr>
            <a:xfrm rot="16200000">
              <a:off x="8416440" y="443664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4" h="18415">
                  <a:moveTo>
                    <a:pt x="9526" y="0"/>
                  </a:moveTo>
                  <a:cubicBezTo>
                    <a:pt x="4446" y="0"/>
                    <a:pt x="318" y="4128"/>
                    <a:pt x="1" y="9208"/>
                  </a:cubicBezTo>
                  <a:cubicBezTo>
                    <a:pt x="318" y="14288"/>
                    <a:pt x="4763" y="18415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1" name="CustomShape 44"/>
            <p:cNvSpPr/>
            <p:nvPr/>
          </p:nvSpPr>
          <p:spPr>
            <a:xfrm rot="16200000">
              <a:off x="8408520" y="4175280"/>
              <a:ext cx="119880" cy="102240"/>
            </a:xfrm>
            <a:custGeom>
              <a:avLst/>
              <a:gdLst/>
              <a:ahLst/>
              <a:cxnLst/>
              <a:rect l="l" t="t" r="r" b="b"/>
              <a:pathLst>
                <a:path w="21591" h="18433">
                  <a:moveTo>
                    <a:pt x="9293" y="1"/>
                  </a:moveTo>
                  <a:cubicBezTo>
                    <a:pt x="4446" y="1"/>
                    <a:pt x="306" y="4012"/>
                    <a:pt x="0" y="8908"/>
                  </a:cubicBezTo>
                  <a:cubicBezTo>
                    <a:pt x="318" y="13988"/>
                    <a:pt x="4445" y="18116"/>
                    <a:pt x="9525" y="18116"/>
                  </a:cubicBezTo>
                  <a:lnTo>
                    <a:pt x="9525" y="18433"/>
                  </a:lnTo>
                  <a:cubicBezTo>
                    <a:pt x="20955" y="17798"/>
                    <a:pt x="21590" y="971"/>
                    <a:pt x="9843" y="18"/>
                  </a:cubicBezTo>
                  <a:cubicBezTo>
                    <a:pt x="9659" y="7"/>
                    <a:pt x="9475" y="1"/>
                    <a:pt x="92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2" name="CustomShape 45"/>
            <p:cNvSpPr/>
            <p:nvPr/>
          </p:nvSpPr>
          <p:spPr>
            <a:xfrm rot="16200000">
              <a:off x="8668800" y="4689000"/>
              <a:ext cx="105840" cy="102240"/>
            </a:xfrm>
            <a:custGeom>
              <a:avLst/>
              <a:gdLst/>
              <a:ahLst/>
              <a:cxnLst/>
              <a:rect l="l" t="t" r="r" b="b"/>
              <a:pathLst>
                <a:path w="19051" h="18433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8" y="18115"/>
                    <a:pt x="9208" y="18433"/>
                  </a:cubicBezTo>
                  <a:cubicBezTo>
                    <a:pt x="14605" y="18433"/>
                    <a:pt x="18733" y="14305"/>
                    <a:pt x="18733" y="9225"/>
                  </a:cubicBezTo>
                  <a:cubicBezTo>
                    <a:pt x="19050" y="4145"/>
                    <a:pt x="14923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3" name="CustomShape 46"/>
            <p:cNvSpPr/>
            <p:nvPr/>
          </p:nvSpPr>
          <p:spPr>
            <a:xfrm rot="16200000">
              <a:off x="8922600" y="468972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3" h="18415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445"/>
                    <a:pt x="14923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4" name="CustomShape 47"/>
            <p:cNvSpPr/>
            <p:nvPr/>
          </p:nvSpPr>
          <p:spPr>
            <a:xfrm rot="16200000">
              <a:off x="8922600" y="443664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4" h="18415">
                  <a:moveTo>
                    <a:pt x="9843" y="0"/>
                  </a:moveTo>
                  <a:cubicBezTo>
                    <a:pt x="4446" y="0"/>
                    <a:pt x="1" y="4128"/>
                    <a:pt x="1" y="9525"/>
                  </a:cubicBezTo>
                  <a:cubicBezTo>
                    <a:pt x="318" y="14605"/>
                    <a:pt x="4763" y="18415"/>
                    <a:pt x="9843" y="18415"/>
                  </a:cubicBezTo>
                  <a:cubicBezTo>
                    <a:pt x="14606" y="18098"/>
                    <a:pt x="18733" y="13970"/>
                    <a:pt x="18733" y="8890"/>
                  </a:cubicBezTo>
                  <a:cubicBezTo>
                    <a:pt x="18733" y="4128"/>
                    <a:pt x="14606" y="0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5" name="CustomShape 48"/>
            <p:cNvSpPr/>
            <p:nvPr/>
          </p:nvSpPr>
          <p:spPr>
            <a:xfrm rot="16200000">
              <a:off x="7906680" y="443664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4" h="18415">
                  <a:moveTo>
                    <a:pt x="9526" y="0"/>
                  </a:moveTo>
                  <a:cubicBezTo>
                    <a:pt x="4128" y="0"/>
                    <a:pt x="1" y="4128"/>
                    <a:pt x="1" y="9208"/>
                  </a:cubicBezTo>
                  <a:cubicBezTo>
                    <a:pt x="318" y="14288"/>
                    <a:pt x="4446" y="18415"/>
                    <a:pt x="9526" y="18415"/>
                  </a:cubicBezTo>
                  <a:cubicBezTo>
                    <a:pt x="14606" y="18415"/>
                    <a:pt x="18733" y="14288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6" name="CustomShape 49"/>
            <p:cNvSpPr/>
            <p:nvPr/>
          </p:nvSpPr>
          <p:spPr>
            <a:xfrm rot="16200000">
              <a:off x="7905960" y="4689000"/>
              <a:ext cx="105840" cy="102240"/>
            </a:xfrm>
            <a:custGeom>
              <a:avLst/>
              <a:gdLst/>
              <a:ahLst/>
              <a:cxnLst/>
              <a:rect l="l" t="t" r="r" b="b"/>
              <a:pathLst>
                <a:path w="19051" h="18433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9709" y="18426"/>
                    <a:pt x="9892" y="18432"/>
                    <a:pt x="10073" y="18432"/>
                  </a:cubicBezTo>
                  <a:cubicBezTo>
                    <a:pt x="14899" y="18432"/>
                    <a:pt x="18744" y="14410"/>
                    <a:pt x="19050" y="9208"/>
                  </a:cubicBezTo>
                  <a:cubicBezTo>
                    <a:pt x="19050" y="4445"/>
                    <a:pt x="15240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7" name="CustomShape 50"/>
            <p:cNvSpPr/>
            <p:nvPr/>
          </p:nvSpPr>
          <p:spPr>
            <a:xfrm rot="16200000">
              <a:off x="8161560" y="468972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3" h="18415">
                  <a:moveTo>
                    <a:pt x="9843" y="0"/>
                  </a:moveTo>
                  <a:cubicBezTo>
                    <a:pt x="4763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128"/>
                    <a:pt x="14605" y="318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8" name="CustomShape 51"/>
            <p:cNvSpPr/>
            <p:nvPr/>
          </p:nvSpPr>
          <p:spPr>
            <a:xfrm rot="16200000">
              <a:off x="8415720" y="4689000"/>
              <a:ext cx="105840" cy="102240"/>
            </a:xfrm>
            <a:custGeom>
              <a:avLst/>
              <a:gdLst/>
              <a:ahLst/>
              <a:cxnLst/>
              <a:rect l="l" t="t" r="r" b="b"/>
              <a:pathLst>
                <a:path w="19040" h="18432">
                  <a:moveTo>
                    <a:pt x="10039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3" y="14305"/>
                    <a:pt x="18733" y="9225"/>
                  </a:cubicBezTo>
                  <a:cubicBezTo>
                    <a:pt x="19040" y="4316"/>
                    <a:pt x="14901" y="1"/>
                    <a:pt x="100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9" name="CustomShape 52"/>
            <p:cNvSpPr/>
            <p:nvPr/>
          </p:nvSpPr>
          <p:spPr>
            <a:xfrm rot="16200000">
              <a:off x="8668800" y="4942080"/>
              <a:ext cx="105840" cy="102240"/>
            </a:xfrm>
            <a:custGeom>
              <a:avLst/>
              <a:gdLst/>
              <a:ahLst/>
              <a:cxnLst/>
              <a:rect l="l" t="t" r="r" b="b"/>
              <a:pathLst>
                <a:path w="19050" h="18433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7" y="18433"/>
                    <a:pt x="9207" y="18433"/>
                  </a:cubicBezTo>
                  <a:cubicBezTo>
                    <a:pt x="14605" y="18433"/>
                    <a:pt x="18732" y="14305"/>
                    <a:pt x="18732" y="9225"/>
                  </a:cubicBezTo>
                  <a:cubicBezTo>
                    <a:pt x="19050" y="4145"/>
                    <a:pt x="14605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0" name="CustomShape 53"/>
            <p:cNvSpPr/>
            <p:nvPr/>
          </p:nvSpPr>
          <p:spPr>
            <a:xfrm rot="16200000">
              <a:off x="8922600" y="494280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3" h="18415">
                  <a:moveTo>
                    <a:pt x="9842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445"/>
                    <a:pt x="14922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1" name="CustomShape 54"/>
            <p:cNvSpPr/>
            <p:nvPr/>
          </p:nvSpPr>
          <p:spPr>
            <a:xfrm rot="16200000">
              <a:off x="7906680" y="494280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3" h="18415">
                  <a:moveTo>
                    <a:pt x="10160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605"/>
                    <a:pt x="18732" y="9208"/>
                  </a:cubicBezTo>
                  <a:cubicBezTo>
                    <a:pt x="18732" y="4445"/>
                    <a:pt x="14922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2" name="CustomShape 55"/>
            <p:cNvSpPr/>
            <p:nvPr/>
          </p:nvSpPr>
          <p:spPr>
            <a:xfrm rot="16200000">
              <a:off x="8161560" y="494280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3" h="18415">
                  <a:moveTo>
                    <a:pt x="9842" y="0"/>
                  </a:moveTo>
                  <a:cubicBezTo>
                    <a:pt x="4762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128"/>
                    <a:pt x="14605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3" name="CustomShape 56"/>
            <p:cNvSpPr/>
            <p:nvPr/>
          </p:nvSpPr>
          <p:spPr>
            <a:xfrm rot="16200000">
              <a:off x="8416440" y="494280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3" h="18432">
                  <a:moveTo>
                    <a:pt x="10037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2" y="14305"/>
                    <a:pt x="18732" y="9225"/>
                  </a:cubicBezTo>
                  <a:cubicBezTo>
                    <a:pt x="18732" y="4316"/>
                    <a:pt x="14879" y="1"/>
                    <a:pt x="100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144" name="PlaceHolder 57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4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14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14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CustomShape 1"/>
          <p:cNvSpPr/>
          <p:nvPr/>
        </p:nvSpPr>
        <p:spPr>
          <a:xfrm>
            <a:off x="2558520" y="2296440"/>
            <a:ext cx="4026600" cy="4026600"/>
          </a:xfrm>
          <a:prstGeom prst="ellipse">
            <a:avLst/>
          </a:prstGeom>
          <a:solidFill>
            <a:srgbClr val="2C73DD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2" name="CustomShape 2"/>
          <p:cNvSpPr/>
          <p:nvPr/>
        </p:nvSpPr>
        <p:spPr>
          <a:xfrm>
            <a:off x="5669280" y="2296440"/>
            <a:ext cx="4026600" cy="4026600"/>
          </a:xfrm>
          <a:prstGeom prst="ellipse">
            <a:avLst/>
          </a:prstGeom>
          <a:solidFill>
            <a:srgbClr val="2C73DD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3" name="CustomShape 3"/>
          <p:cNvSpPr/>
          <p:nvPr/>
        </p:nvSpPr>
        <p:spPr>
          <a:xfrm>
            <a:off x="-563040" y="2235600"/>
            <a:ext cx="4026600" cy="4026600"/>
          </a:xfrm>
          <a:prstGeom prst="ellipse">
            <a:avLst/>
          </a:prstGeom>
          <a:solidFill>
            <a:srgbClr val="2C73DD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184" name="Group 4"/>
          <p:cNvGrpSpPr/>
          <p:nvPr/>
        </p:nvGrpSpPr>
        <p:grpSpPr>
          <a:xfrm>
            <a:off x="8462520" y="1019160"/>
            <a:ext cx="884880" cy="1118520"/>
            <a:chOff x="8462520" y="1019160"/>
            <a:chExt cx="884880" cy="1118520"/>
          </a:xfrm>
        </p:grpSpPr>
        <p:sp>
          <p:nvSpPr>
            <p:cNvPr id="185" name="CustomShape 5"/>
            <p:cNvSpPr/>
            <p:nvPr/>
          </p:nvSpPr>
          <p:spPr>
            <a:xfrm>
              <a:off x="9222120" y="101916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3" h="18433">
                  <a:moveTo>
                    <a:pt x="9208" y="0"/>
                  </a:moveTo>
                  <a:cubicBezTo>
                    <a:pt x="4128" y="318"/>
                    <a:pt x="318" y="4445"/>
                    <a:pt x="0" y="9525"/>
                  </a:cubicBezTo>
                  <a:cubicBezTo>
                    <a:pt x="0" y="14421"/>
                    <a:pt x="4424" y="18432"/>
                    <a:pt x="9292" y="18432"/>
                  </a:cubicBezTo>
                  <a:cubicBezTo>
                    <a:pt x="9475" y="18432"/>
                    <a:pt x="9659" y="18427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288" y="0"/>
                    <a:pt x="92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6" name="CustomShape 6"/>
            <p:cNvSpPr/>
            <p:nvPr/>
          </p:nvSpPr>
          <p:spPr>
            <a:xfrm>
              <a:off x="8951760" y="1782000"/>
              <a:ext cx="123120" cy="104040"/>
            </a:xfrm>
            <a:custGeom>
              <a:avLst/>
              <a:gdLst/>
              <a:ahLst/>
              <a:cxnLst/>
              <a:rect l="l" t="t" r="r" b="b"/>
              <a:pathLst>
                <a:path w="22138" h="18753">
                  <a:moveTo>
                    <a:pt x="12539" y="0"/>
                  </a:moveTo>
                  <a:cubicBezTo>
                    <a:pt x="4224" y="0"/>
                    <a:pt x="0" y="9942"/>
                    <a:pt x="5628" y="15883"/>
                  </a:cubicBezTo>
                  <a:cubicBezTo>
                    <a:pt x="7508" y="17867"/>
                    <a:pt x="9904" y="18752"/>
                    <a:pt x="12272" y="18752"/>
                  </a:cubicBezTo>
                  <a:cubicBezTo>
                    <a:pt x="17103" y="18752"/>
                    <a:pt x="21820" y="15072"/>
                    <a:pt x="21820" y="9533"/>
                  </a:cubicBezTo>
                  <a:cubicBezTo>
                    <a:pt x="22138" y="4135"/>
                    <a:pt x="18010" y="8"/>
                    <a:pt x="12930" y="8"/>
                  </a:cubicBezTo>
                  <a:cubicBezTo>
                    <a:pt x="12799" y="3"/>
                    <a:pt x="12669" y="0"/>
                    <a:pt x="12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7" name="CustomShape 7"/>
            <p:cNvSpPr/>
            <p:nvPr/>
          </p:nvSpPr>
          <p:spPr>
            <a:xfrm>
              <a:off x="8969040" y="1274040"/>
              <a:ext cx="123480" cy="102240"/>
            </a:xfrm>
            <a:custGeom>
              <a:avLst/>
              <a:gdLst/>
              <a:ahLst/>
              <a:cxnLst/>
              <a:rect l="l" t="t" r="r" b="b"/>
              <a:pathLst>
                <a:path w="22226" h="18433">
                  <a:moveTo>
                    <a:pt x="9261" y="1"/>
                  </a:moveTo>
                  <a:cubicBezTo>
                    <a:pt x="4130" y="1"/>
                    <a:pt x="1" y="4023"/>
                    <a:pt x="1" y="9226"/>
                  </a:cubicBezTo>
                  <a:cubicBezTo>
                    <a:pt x="318" y="14306"/>
                    <a:pt x="4446" y="18433"/>
                    <a:pt x="9526" y="18433"/>
                  </a:cubicBezTo>
                  <a:cubicBezTo>
                    <a:pt x="21908" y="18433"/>
                    <a:pt x="22226" y="18"/>
                    <a:pt x="9843" y="18"/>
                  </a:cubicBezTo>
                  <a:cubicBezTo>
                    <a:pt x="9648" y="7"/>
                    <a:pt x="9454" y="1"/>
                    <a:pt x="92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8" name="CustomShape 8"/>
            <p:cNvSpPr/>
            <p:nvPr/>
          </p:nvSpPr>
          <p:spPr>
            <a:xfrm>
              <a:off x="9222120" y="1272240"/>
              <a:ext cx="125280" cy="104400"/>
            </a:xfrm>
            <a:custGeom>
              <a:avLst/>
              <a:gdLst/>
              <a:ahLst/>
              <a:cxnLst/>
              <a:rect l="l" t="t" r="r" b="b"/>
              <a:pathLst>
                <a:path w="22552" h="18770">
                  <a:moveTo>
                    <a:pt x="10096" y="1"/>
                  </a:moveTo>
                  <a:cubicBezTo>
                    <a:pt x="9806" y="1"/>
                    <a:pt x="9510" y="11"/>
                    <a:pt x="9208" y="34"/>
                  </a:cubicBezTo>
                  <a:cubicBezTo>
                    <a:pt x="4128" y="351"/>
                    <a:pt x="0" y="4479"/>
                    <a:pt x="0" y="9876"/>
                  </a:cubicBezTo>
                  <a:cubicBezTo>
                    <a:pt x="318" y="14639"/>
                    <a:pt x="4445" y="18766"/>
                    <a:pt x="9843" y="18766"/>
                  </a:cubicBezTo>
                  <a:cubicBezTo>
                    <a:pt x="9945" y="18769"/>
                    <a:pt x="10047" y="18770"/>
                    <a:pt x="10148" y="18770"/>
                  </a:cubicBezTo>
                  <a:cubicBezTo>
                    <a:pt x="22551" y="18770"/>
                    <a:pt x="22149" y="1"/>
                    <a:pt x="100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9" name="CustomShape 9"/>
            <p:cNvSpPr/>
            <p:nvPr/>
          </p:nvSpPr>
          <p:spPr>
            <a:xfrm>
              <a:off x="8969040" y="152892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4" h="18415">
                  <a:moveTo>
                    <a:pt x="9526" y="0"/>
                  </a:moveTo>
                  <a:cubicBezTo>
                    <a:pt x="4446" y="0"/>
                    <a:pt x="318" y="4128"/>
                    <a:pt x="1" y="9208"/>
                  </a:cubicBezTo>
                  <a:cubicBezTo>
                    <a:pt x="318" y="14288"/>
                    <a:pt x="4763" y="18415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0" name="CustomShape 10"/>
            <p:cNvSpPr/>
            <p:nvPr/>
          </p:nvSpPr>
          <p:spPr>
            <a:xfrm>
              <a:off x="9222120" y="1528920"/>
              <a:ext cx="119880" cy="102240"/>
            </a:xfrm>
            <a:custGeom>
              <a:avLst/>
              <a:gdLst/>
              <a:ahLst/>
              <a:cxnLst/>
              <a:rect l="l" t="t" r="r" b="b"/>
              <a:pathLst>
                <a:path w="21591" h="18433">
                  <a:moveTo>
                    <a:pt x="9293" y="1"/>
                  </a:moveTo>
                  <a:cubicBezTo>
                    <a:pt x="4446" y="1"/>
                    <a:pt x="306" y="4012"/>
                    <a:pt x="0" y="8908"/>
                  </a:cubicBezTo>
                  <a:cubicBezTo>
                    <a:pt x="318" y="13988"/>
                    <a:pt x="4445" y="18116"/>
                    <a:pt x="9525" y="18116"/>
                  </a:cubicBezTo>
                  <a:lnTo>
                    <a:pt x="9525" y="18433"/>
                  </a:lnTo>
                  <a:cubicBezTo>
                    <a:pt x="20955" y="17798"/>
                    <a:pt x="21590" y="971"/>
                    <a:pt x="9843" y="18"/>
                  </a:cubicBezTo>
                  <a:cubicBezTo>
                    <a:pt x="9659" y="7"/>
                    <a:pt x="9475" y="1"/>
                    <a:pt x="92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1" name="CustomShape 11"/>
            <p:cNvSpPr/>
            <p:nvPr/>
          </p:nvSpPr>
          <p:spPr>
            <a:xfrm>
              <a:off x="8715600" y="1782000"/>
              <a:ext cx="105840" cy="102240"/>
            </a:xfrm>
            <a:custGeom>
              <a:avLst/>
              <a:gdLst/>
              <a:ahLst/>
              <a:cxnLst/>
              <a:rect l="l" t="t" r="r" b="b"/>
              <a:pathLst>
                <a:path w="19051" h="18433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8" y="18115"/>
                    <a:pt x="9208" y="18433"/>
                  </a:cubicBezTo>
                  <a:cubicBezTo>
                    <a:pt x="14605" y="18433"/>
                    <a:pt x="18733" y="14305"/>
                    <a:pt x="18733" y="9225"/>
                  </a:cubicBezTo>
                  <a:cubicBezTo>
                    <a:pt x="19050" y="4145"/>
                    <a:pt x="14923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2" name="CustomShape 12"/>
            <p:cNvSpPr/>
            <p:nvPr/>
          </p:nvSpPr>
          <p:spPr>
            <a:xfrm>
              <a:off x="8715600" y="203544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3" h="18415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445"/>
                    <a:pt x="14923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3" name="CustomShape 13"/>
            <p:cNvSpPr/>
            <p:nvPr/>
          </p:nvSpPr>
          <p:spPr>
            <a:xfrm>
              <a:off x="8969040" y="203544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4" h="18415">
                  <a:moveTo>
                    <a:pt x="9843" y="0"/>
                  </a:moveTo>
                  <a:cubicBezTo>
                    <a:pt x="4446" y="0"/>
                    <a:pt x="1" y="4128"/>
                    <a:pt x="1" y="9525"/>
                  </a:cubicBezTo>
                  <a:cubicBezTo>
                    <a:pt x="318" y="14605"/>
                    <a:pt x="4763" y="18415"/>
                    <a:pt x="9843" y="18415"/>
                  </a:cubicBezTo>
                  <a:cubicBezTo>
                    <a:pt x="14606" y="18098"/>
                    <a:pt x="18733" y="13970"/>
                    <a:pt x="18733" y="8890"/>
                  </a:cubicBezTo>
                  <a:cubicBezTo>
                    <a:pt x="18733" y="4128"/>
                    <a:pt x="14606" y="0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4" name="CustomShape 14"/>
            <p:cNvSpPr/>
            <p:nvPr/>
          </p:nvSpPr>
          <p:spPr>
            <a:xfrm>
              <a:off x="8969040" y="101916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4" h="18415">
                  <a:moveTo>
                    <a:pt x="9526" y="0"/>
                  </a:moveTo>
                  <a:cubicBezTo>
                    <a:pt x="4128" y="0"/>
                    <a:pt x="1" y="4128"/>
                    <a:pt x="1" y="9208"/>
                  </a:cubicBezTo>
                  <a:cubicBezTo>
                    <a:pt x="318" y="14288"/>
                    <a:pt x="4446" y="18415"/>
                    <a:pt x="9526" y="18415"/>
                  </a:cubicBezTo>
                  <a:cubicBezTo>
                    <a:pt x="14606" y="18415"/>
                    <a:pt x="18733" y="14288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5" name="CustomShape 15"/>
            <p:cNvSpPr/>
            <p:nvPr/>
          </p:nvSpPr>
          <p:spPr>
            <a:xfrm>
              <a:off x="8715600" y="1019160"/>
              <a:ext cx="105840" cy="102240"/>
            </a:xfrm>
            <a:custGeom>
              <a:avLst/>
              <a:gdLst/>
              <a:ahLst/>
              <a:cxnLst/>
              <a:rect l="l" t="t" r="r" b="b"/>
              <a:pathLst>
                <a:path w="19051" h="18433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9709" y="18426"/>
                    <a:pt x="9892" y="18432"/>
                    <a:pt x="10073" y="18432"/>
                  </a:cubicBezTo>
                  <a:cubicBezTo>
                    <a:pt x="14899" y="18432"/>
                    <a:pt x="18744" y="14410"/>
                    <a:pt x="19050" y="9208"/>
                  </a:cubicBezTo>
                  <a:cubicBezTo>
                    <a:pt x="19050" y="4445"/>
                    <a:pt x="15240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6" name="CustomShape 16"/>
            <p:cNvSpPr/>
            <p:nvPr/>
          </p:nvSpPr>
          <p:spPr>
            <a:xfrm>
              <a:off x="8715600" y="127404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3" h="18415">
                  <a:moveTo>
                    <a:pt x="9843" y="0"/>
                  </a:moveTo>
                  <a:cubicBezTo>
                    <a:pt x="4763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128"/>
                    <a:pt x="14605" y="318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7" name="CustomShape 17"/>
            <p:cNvSpPr/>
            <p:nvPr/>
          </p:nvSpPr>
          <p:spPr>
            <a:xfrm>
              <a:off x="8715600" y="1528920"/>
              <a:ext cx="105840" cy="102240"/>
            </a:xfrm>
            <a:custGeom>
              <a:avLst/>
              <a:gdLst/>
              <a:ahLst/>
              <a:cxnLst/>
              <a:rect l="l" t="t" r="r" b="b"/>
              <a:pathLst>
                <a:path w="19040" h="18432">
                  <a:moveTo>
                    <a:pt x="10039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3" y="14305"/>
                    <a:pt x="18733" y="9225"/>
                  </a:cubicBezTo>
                  <a:cubicBezTo>
                    <a:pt x="19040" y="4316"/>
                    <a:pt x="14901" y="1"/>
                    <a:pt x="100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8" name="CustomShape 18"/>
            <p:cNvSpPr/>
            <p:nvPr/>
          </p:nvSpPr>
          <p:spPr>
            <a:xfrm>
              <a:off x="8462520" y="1782000"/>
              <a:ext cx="105840" cy="102240"/>
            </a:xfrm>
            <a:custGeom>
              <a:avLst/>
              <a:gdLst/>
              <a:ahLst/>
              <a:cxnLst/>
              <a:rect l="l" t="t" r="r" b="b"/>
              <a:pathLst>
                <a:path w="19050" h="18433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7" y="18433"/>
                    <a:pt x="9207" y="18433"/>
                  </a:cubicBezTo>
                  <a:cubicBezTo>
                    <a:pt x="14605" y="18433"/>
                    <a:pt x="18732" y="14305"/>
                    <a:pt x="18732" y="9225"/>
                  </a:cubicBezTo>
                  <a:cubicBezTo>
                    <a:pt x="19050" y="4145"/>
                    <a:pt x="14605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9" name="CustomShape 19"/>
            <p:cNvSpPr/>
            <p:nvPr/>
          </p:nvSpPr>
          <p:spPr>
            <a:xfrm>
              <a:off x="8462520" y="203544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3" h="18415">
                  <a:moveTo>
                    <a:pt x="9842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445"/>
                    <a:pt x="14922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0" name="CustomShape 20"/>
            <p:cNvSpPr/>
            <p:nvPr/>
          </p:nvSpPr>
          <p:spPr>
            <a:xfrm>
              <a:off x="8462520" y="101916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3" h="18415">
                  <a:moveTo>
                    <a:pt x="10160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605"/>
                    <a:pt x="18732" y="9208"/>
                  </a:cubicBezTo>
                  <a:cubicBezTo>
                    <a:pt x="18732" y="4445"/>
                    <a:pt x="14922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1" name="CustomShape 21"/>
            <p:cNvSpPr/>
            <p:nvPr/>
          </p:nvSpPr>
          <p:spPr>
            <a:xfrm>
              <a:off x="8462520" y="127404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3" h="18415">
                  <a:moveTo>
                    <a:pt x="9842" y="0"/>
                  </a:moveTo>
                  <a:cubicBezTo>
                    <a:pt x="4762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128"/>
                    <a:pt x="14605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2" name="CustomShape 22"/>
            <p:cNvSpPr/>
            <p:nvPr/>
          </p:nvSpPr>
          <p:spPr>
            <a:xfrm>
              <a:off x="8462520" y="152892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3" h="18432">
                  <a:moveTo>
                    <a:pt x="10037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2" y="14305"/>
                    <a:pt x="18732" y="9225"/>
                  </a:cubicBezTo>
                  <a:cubicBezTo>
                    <a:pt x="18732" y="4316"/>
                    <a:pt x="14879" y="1"/>
                    <a:pt x="100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203" name="Group 23"/>
          <p:cNvGrpSpPr/>
          <p:nvPr/>
        </p:nvGrpSpPr>
        <p:grpSpPr>
          <a:xfrm>
            <a:off x="8571960" y="1394280"/>
            <a:ext cx="490320" cy="1037880"/>
            <a:chOff x="8571960" y="1394280"/>
            <a:chExt cx="490320" cy="1037880"/>
          </a:xfrm>
        </p:grpSpPr>
        <p:sp>
          <p:nvSpPr>
            <p:cNvPr id="204" name="CustomShape 24"/>
            <p:cNvSpPr/>
            <p:nvPr/>
          </p:nvSpPr>
          <p:spPr>
            <a:xfrm>
              <a:off x="8571960" y="1395720"/>
              <a:ext cx="167400" cy="1036440"/>
            </a:xfrm>
            <a:custGeom>
              <a:avLst/>
              <a:gdLst/>
              <a:ahLst/>
              <a:cxnLst/>
              <a:rect l="l" t="t" r="r" b="b"/>
              <a:pathLst>
                <a:path w="32301" h="199558">
                  <a:moveTo>
                    <a:pt x="26850" y="1"/>
                  </a:moveTo>
                  <a:cubicBezTo>
                    <a:pt x="24124" y="1"/>
                    <a:pt x="21399" y="1717"/>
                    <a:pt x="21399" y="5149"/>
                  </a:cubicBezTo>
                  <a:cubicBezTo>
                    <a:pt x="21399" y="12416"/>
                    <a:pt x="18169" y="15243"/>
                    <a:pt x="12516" y="20088"/>
                  </a:cubicBezTo>
                  <a:cubicBezTo>
                    <a:pt x="6864" y="25337"/>
                    <a:pt x="0" y="30989"/>
                    <a:pt x="0" y="43102"/>
                  </a:cubicBezTo>
                  <a:cubicBezTo>
                    <a:pt x="0" y="54811"/>
                    <a:pt x="7671" y="61271"/>
                    <a:pt x="12516" y="65712"/>
                  </a:cubicBezTo>
                  <a:cubicBezTo>
                    <a:pt x="17361" y="70154"/>
                    <a:pt x="21399" y="73384"/>
                    <a:pt x="21399" y="80651"/>
                  </a:cubicBezTo>
                  <a:cubicBezTo>
                    <a:pt x="21399" y="87919"/>
                    <a:pt x="18169" y="91149"/>
                    <a:pt x="12516" y="95994"/>
                  </a:cubicBezTo>
                  <a:cubicBezTo>
                    <a:pt x="6864" y="100436"/>
                    <a:pt x="0" y="106492"/>
                    <a:pt x="0" y="118605"/>
                  </a:cubicBezTo>
                  <a:cubicBezTo>
                    <a:pt x="0" y="130314"/>
                    <a:pt x="7671" y="136774"/>
                    <a:pt x="12516" y="141215"/>
                  </a:cubicBezTo>
                  <a:cubicBezTo>
                    <a:pt x="17361" y="145656"/>
                    <a:pt x="21399" y="149290"/>
                    <a:pt x="21399" y="156558"/>
                  </a:cubicBezTo>
                  <a:cubicBezTo>
                    <a:pt x="21399" y="163422"/>
                    <a:pt x="18169" y="166248"/>
                    <a:pt x="12516" y="171497"/>
                  </a:cubicBezTo>
                  <a:cubicBezTo>
                    <a:pt x="6864" y="176342"/>
                    <a:pt x="0" y="182398"/>
                    <a:pt x="0" y="194107"/>
                  </a:cubicBezTo>
                  <a:cubicBezTo>
                    <a:pt x="0" y="197741"/>
                    <a:pt x="2725" y="199558"/>
                    <a:pt x="5451" y="199558"/>
                  </a:cubicBezTo>
                  <a:cubicBezTo>
                    <a:pt x="8176" y="199558"/>
                    <a:pt x="10901" y="197741"/>
                    <a:pt x="10901" y="194107"/>
                  </a:cubicBezTo>
                  <a:cubicBezTo>
                    <a:pt x="10901" y="186840"/>
                    <a:pt x="14131" y="184013"/>
                    <a:pt x="19784" y="179168"/>
                  </a:cubicBezTo>
                  <a:cubicBezTo>
                    <a:pt x="25436" y="174323"/>
                    <a:pt x="32300" y="168267"/>
                    <a:pt x="32300" y="156558"/>
                  </a:cubicBezTo>
                  <a:cubicBezTo>
                    <a:pt x="32300" y="144445"/>
                    <a:pt x="24629" y="137581"/>
                    <a:pt x="19784" y="133544"/>
                  </a:cubicBezTo>
                  <a:cubicBezTo>
                    <a:pt x="14535" y="129102"/>
                    <a:pt x="10901" y="125469"/>
                    <a:pt x="10901" y="118605"/>
                  </a:cubicBezTo>
                  <a:cubicBezTo>
                    <a:pt x="10901" y="111337"/>
                    <a:pt x="14131" y="108511"/>
                    <a:pt x="19784" y="103666"/>
                  </a:cubicBezTo>
                  <a:cubicBezTo>
                    <a:pt x="25436" y="98821"/>
                    <a:pt x="32300" y="92360"/>
                    <a:pt x="32300" y="80651"/>
                  </a:cubicBezTo>
                  <a:cubicBezTo>
                    <a:pt x="32300" y="68942"/>
                    <a:pt x="24629" y="62886"/>
                    <a:pt x="19784" y="58041"/>
                  </a:cubicBezTo>
                  <a:cubicBezTo>
                    <a:pt x="14535" y="53600"/>
                    <a:pt x="10901" y="49966"/>
                    <a:pt x="10901" y="43102"/>
                  </a:cubicBezTo>
                  <a:cubicBezTo>
                    <a:pt x="10901" y="35834"/>
                    <a:pt x="14131" y="33008"/>
                    <a:pt x="19784" y="28163"/>
                  </a:cubicBezTo>
                  <a:cubicBezTo>
                    <a:pt x="25436" y="23318"/>
                    <a:pt x="32300" y="17262"/>
                    <a:pt x="32300" y="5149"/>
                  </a:cubicBezTo>
                  <a:cubicBezTo>
                    <a:pt x="32300" y="1717"/>
                    <a:pt x="29575" y="1"/>
                    <a:pt x="26850" y="1"/>
                  </a:cubicBezTo>
                  <a:close/>
                </a:path>
              </a:pathLst>
            </a:custGeom>
            <a:solidFill>
              <a:srgbClr val="2C73DD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5" name="CustomShape 25"/>
            <p:cNvSpPr/>
            <p:nvPr/>
          </p:nvSpPr>
          <p:spPr>
            <a:xfrm>
              <a:off x="8897040" y="1394280"/>
              <a:ext cx="165240" cy="1036800"/>
            </a:xfrm>
            <a:custGeom>
              <a:avLst/>
              <a:gdLst/>
              <a:ahLst/>
              <a:cxnLst/>
              <a:rect l="l" t="t" r="r" b="b"/>
              <a:pathLst>
                <a:path w="31898" h="199659">
                  <a:moveTo>
                    <a:pt x="26447" y="0"/>
                  </a:moveTo>
                  <a:cubicBezTo>
                    <a:pt x="23721" y="0"/>
                    <a:pt x="20996" y="1817"/>
                    <a:pt x="20996" y="5451"/>
                  </a:cubicBezTo>
                  <a:cubicBezTo>
                    <a:pt x="20996" y="12718"/>
                    <a:pt x="17766" y="15545"/>
                    <a:pt x="12113" y="20390"/>
                  </a:cubicBezTo>
                  <a:cubicBezTo>
                    <a:pt x="6865" y="25639"/>
                    <a:pt x="1" y="31291"/>
                    <a:pt x="1" y="43000"/>
                  </a:cubicBezTo>
                  <a:cubicBezTo>
                    <a:pt x="1" y="55113"/>
                    <a:pt x="7268" y="61573"/>
                    <a:pt x="12113" y="66014"/>
                  </a:cubicBezTo>
                  <a:cubicBezTo>
                    <a:pt x="17362" y="70456"/>
                    <a:pt x="20996" y="74090"/>
                    <a:pt x="20996" y="80953"/>
                  </a:cubicBezTo>
                  <a:cubicBezTo>
                    <a:pt x="20996" y="87817"/>
                    <a:pt x="17766" y="90644"/>
                    <a:pt x="12113" y="95892"/>
                  </a:cubicBezTo>
                  <a:cubicBezTo>
                    <a:pt x="6865" y="100738"/>
                    <a:pt x="1" y="106794"/>
                    <a:pt x="1" y="118503"/>
                  </a:cubicBezTo>
                  <a:cubicBezTo>
                    <a:pt x="1" y="130616"/>
                    <a:pt x="7268" y="137076"/>
                    <a:pt x="12113" y="141517"/>
                  </a:cubicBezTo>
                  <a:cubicBezTo>
                    <a:pt x="17362" y="145958"/>
                    <a:pt x="20996" y="149996"/>
                    <a:pt x="20996" y="157264"/>
                  </a:cubicBezTo>
                  <a:cubicBezTo>
                    <a:pt x="20996" y="164127"/>
                    <a:pt x="17766" y="166954"/>
                    <a:pt x="12113" y="171799"/>
                  </a:cubicBezTo>
                  <a:cubicBezTo>
                    <a:pt x="6865" y="177048"/>
                    <a:pt x="1" y="183104"/>
                    <a:pt x="1" y="194813"/>
                  </a:cubicBezTo>
                  <a:cubicBezTo>
                    <a:pt x="203" y="198043"/>
                    <a:pt x="2625" y="199658"/>
                    <a:pt x="5098" y="199658"/>
                  </a:cubicBezTo>
                  <a:cubicBezTo>
                    <a:pt x="7571" y="199658"/>
                    <a:pt x="10095" y="198043"/>
                    <a:pt x="10498" y="194813"/>
                  </a:cubicBezTo>
                  <a:cubicBezTo>
                    <a:pt x="10498" y="187545"/>
                    <a:pt x="14536" y="183912"/>
                    <a:pt x="19381" y="179874"/>
                  </a:cubicBezTo>
                  <a:cubicBezTo>
                    <a:pt x="27052" y="174625"/>
                    <a:pt x="31494" y="166146"/>
                    <a:pt x="31897" y="156860"/>
                  </a:cubicBezTo>
                  <a:cubicBezTo>
                    <a:pt x="31897" y="145151"/>
                    <a:pt x="24226" y="138287"/>
                    <a:pt x="19381" y="133846"/>
                  </a:cubicBezTo>
                  <a:cubicBezTo>
                    <a:pt x="14536" y="129404"/>
                    <a:pt x="10498" y="126174"/>
                    <a:pt x="10498" y="118907"/>
                  </a:cubicBezTo>
                  <a:cubicBezTo>
                    <a:pt x="10498" y="112043"/>
                    <a:pt x="13728" y="109216"/>
                    <a:pt x="19381" y="104371"/>
                  </a:cubicBezTo>
                  <a:cubicBezTo>
                    <a:pt x="25033" y="99123"/>
                    <a:pt x="31897" y="93066"/>
                    <a:pt x="31897" y="81357"/>
                  </a:cubicBezTo>
                  <a:cubicBezTo>
                    <a:pt x="31897" y="69648"/>
                    <a:pt x="24226" y="63188"/>
                    <a:pt x="19381" y="58343"/>
                  </a:cubicBezTo>
                  <a:cubicBezTo>
                    <a:pt x="14536" y="53902"/>
                    <a:pt x="10498" y="50268"/>
                    <a:pt x="10498" y="43404"/>
                  </a:cubicBezTo>
                  <a:cubicBezTo>
                    <a:pt x="10498" y="36136"/>
                    <a:pt x="13728" y="33310"/>
                    <a:pt x="19381" y="28465"/>
                  </a:cubicBezTo>
                  <a:cubicBezTo>
                    <a:pt x="25033" y="23620"/>
                    <a:pt x="31897" y="17564"/>
                    <a:pt x="31897" y="5451"/>
                  </a:cubicBezTo>
                  <a:cubicBezTo>
                    <a:pt x="31897" y="1817"/>
                    <a:pt x="29172" y="0"/>
                    <a:pt x="26447" y="0"/>
                  </a:cubicBezTo>
                  <a:close/>
                </a:path>
              </a:pathLst>
            </a:custGeom>
            <a:solidFill>
              <a:srgbClr val="2C73DD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206" name="Group 26"/>
          <p:cNvGrpSpPr/>
          <p:nvPr/>
        </p:nvGrpSpPr>
        <p:grpSpPr>
          <a:xfrm>
            <a:off x="-152280" y="4305240"/>
            <a:ext cx="884520" cy="1118160"/>
            <a:chOff x="-152280" y="4305240"/>
            <a:chExt cx="884520" cy="1118160"/>
          </a:xfrm>
        </p:grpSpPr>
        <p:sp>
          <p:nvSpPr>
            <p:cNvPr id="207" name="CustomShape 27"/>
            <p:cNvSpPr/>
            <p:nvPr/>
          </p:nvSpPr>
          <p:spPr>
            <a:xfrm flipV="1">
              <a:off x="606960" y="532116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3" h="18433">
                  <a:moveTo>
                    <a:pt x="9208" y="0"/>
                  </a:moveTo>
                  <a:cubicBezTo>
                    <a:pt x="4128" y="318"/>
                    <a:pt x="318" y="4445"/>
                    <a:pt x="0" y="9525"/>
                  </a:cubicBezTo>
                  <a:cubicBezTo>
                    <a:pt x="0" y="14421"/>
                    <a:pt x="4424" y="18432"/>
                    <a:pt x="9292" y="18432"/>
                  </a:cubicBezTo>
                  <a:cubicBezTo>
                    <a:pt x="9475" y="18432"/>
                    <a:pt x="9659" y="18427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288" y="0"/>
                    <a:pt x="92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8" name="CustomShape 28"/>
            <p:cNvSpPr/>
            <p:nvPr/>
          </p:nvSpPr>
          <p:spPr>
            <a:xfrm flipV="1">
              <a:off x="336600" y="4555800"/>
              <a:ext cx="123120" cy="104040"/>
            </a:xfrm>
            <a:custGeom>
              <a:avLst/>
              <a:gdLst/>
              <a:ahLst/>
              <a:cxnLst/>
              <a:rect l="l" t="t" r="r" b="b"/>
              <a:pathLst>
                <a:path w="22138" h="18753">
                  <a:moveTo>
                    <a:pt x="12539" y="0"/>
                  </a:moveTo>
                  <a:cubicBezTo>
                    <a:pt x="4224" y="0"/>
                    <a:pt x="0" y="9942"/>
                    <a:pt x="5628" y="15883"/>
                  </a:cubicBezTo>
                  <a:cubicBezTo>
                    <a:pt x="7508" y="17867"/>
                    <a:pt x="9904" y="18752"/>
                    <a:pt x="12272" y="18752"/>
                  </a:cubicBezTo>
                  <a:cubicBezTo>
                    <a:pt x="17103" y="18752"/>
                    <a:pt x="21820" y="15072"/>
                    <a:pt x="21820" y="9533"/>
                  </a:cubicBezTo>
                  <a:cubicBezTo>
                    <a:pt x="22138" y="4135"/>
                    <a:pt x="18010" y="8"/>
                    <a:pt x="12930" y="8"/>
                  </a:cubicBezTo>
                  <a:cubicBezTo>
                    <a:pt x="12799" y="3"/>
                    <a:pt x="12669" y="0"/>
                    <a:pt x="12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9" name="CustomShape 29"/>
            <p:cNvSpPr/>
            <p:nvPr/>
          </p:nvSpPr>
          <p:spPr>
            <a:xfrm flipV="1">
              <a:off x="353880" y="5066280"/>
              <a:ext cx="123480" cy="102240"/>
            </a:xfrm>
            <a:custGeom>
              <a:avLst/>
              <a:gdLst/>
              <a:ahLst/>
              <a:cxnLst/>
              <a:rect l="l" t="t" r="r" b="b"/>
              <a:pathLst>
                <a:path w="22226" h="18433">
                  <a:moveTo>
                    <a:pt x="9261" y="1"/>
                  </a:moveTo>
                  <a:cubicBezTo>
                    <a:pt x="4130" y="1"/>
                    <a:pt x="1" y="4023"/>
                    <a:pt x="1" y="9226"/>
                  </a:cubicBezTo>
                  <a:cubicBezTo>
                    <a:pt x="318" y="14306"/>
                    <a:pt x="4446" y="18433"/>
                    <a:pt x="9526" y="18433"/>
                  </a:cubicBezTo>
                  <a:cubicBezTo>
                    <a:pt x="21908" y="18433"/>
                    <a:pt x="22226" y="18"/>
                    <a:pt x="9843" y="18"/>
                  </a:cubicBezTo>
                  <a:cubicBezTo>
                    <a:pt x="9648" y="7"/>
                    <a:pt x="9454" y="1"/>
                    <a:pt x="92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0" name="CustomShape 30"/>
            <p:cNvSpPr/>
            <p:nvPr/>
          </p:nvSpPr>
          <p:spPr>
            <a:xfrm flipV="1">
              <a:off x="606960" y="5066280"/>
              <a:ext cx="125280" cy="104400"/>
            </a:xfrm>
            <a:custGeom>
              <a:avLst/>
              <a:gdLst/>
              <a:ahLst/>
              <a:cxnLst/>
              <a:rect l="l" t="t" r="r" b="b"/>
              <a:pathLst>
                <a:path w="22552" h="18770">
                  <a:moveTo>
                    <a:pt x="10096" y="1"/>
                  </a:moveTo>
                  <a:cubicBezTo>
                    <a:pt x="9806" y="1"/>
                    <a:pt x="9510" y="11"/>
                    <a:pt x="9208" y="34"/>
                  </a:cubicBezTo>
                  <a:cubicBezTo>
                    <a:pt x="4128" y="351"/>
                    <a:pt x="0" y="4479"/>
                    <a:pt x="0" y="9876"/>
                  </a:cubicBezTo>
                  <a:cubicBezTo>
                    <a:pt x="318" y="14639"/>
                    <a:pt x="4445" y="18766"/>
                    <a:pt x="9843" y="18766"/>
                  </a:cubicBezTo>
                  <a:cubicBezTo>
                    <a:pt x="9945" y="18769"/>
                    <a:pt x="10047" y="18770"/>
                    <a:pt x="10148" y="18770"/>
                  </a:cubicBezTo>
                  <a:cubicBezTo>
                    <a:pt x="22551" y="18770"/>
                    <a:pt x="22149" y="1"/>
                    <a:pt x="100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1" name="CustomShape 31"/>
            <p:cNvSpPr/>
            <p:nvPr/>
          </p:nvSpPr>
          <p:spPr>
            <a:xfrm flipV="1">
              <a:off x="353880" y="481140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4" h="18415">
                  <a:moveTo>
                    <a:pt x="9526" y="0"/>
                  </a:moveTo>
                  <a:cubicBezTo>
                    <a:pt x="4446" y="0"/>
                    <a:pt x="318" y="4128"/>
                    <a:pt x="1" y="9208"/>
                  </a:cubicBezTo>
                  <a:cubicBezTo>
                    <a:pt x="318" y="14288"/>
                    <a:pt x="4763" y="18415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2" name="CustomShape 32"/>
            <p:cNvSpPr/>
            <p:nvPr/>
          </p:nvSpPr>
          <p:spPr>
            <a:xfrm flipV="1">
              <a:off x="606960" y="4811400"/>
              <a:ext cx="119880" cy="102240"/>
            </a:xfrm>
            <a:custGeom>
              <a:avLst/>
              <a:gdLst/>
              <a:ahLst/>
              <a:cxnLst/>
              <a:rect l="l" t="t" r="r" b="b"/>
              <a:pathLst>
                <a:path w="21591" h="18433">
                  <a:moveTo>
                    <a:pt x="9293" y="1"/>
                  </a:moveTo>
                  <a:cubicBezTo>
                    <a:pt x="4446" y="1"/>
                    <a:pt x="306" y="4012"/>
                    <a:pt x="0" y="8908"/>
                  </a:cubicBezTo>
                  <a:cubicBezTo>
                    <a:pt x="318" y="13988"/>
                    <a:pt x="4445" y="18116"/>
                    <a:pt x="9525" y="18116"/>
                  </a:cubicBezTo>
                  <a:lnTo>
                    <a:pt x="9525" y="18433"/>
                  </a:lnTo>
                  <a:cubicBezTo>
                    <a:pt x="20955" y="17798"/>
                    <a:pt x="21590" y="971"/>
                    <a:pt x="9843" y="18"/>
                  </a:cubicBezTo>
                  <a:cubicBezTo>
                    <a:pt x="9659" y="7"/>
                    <a:pt x="9475" y="1"/>
                    <a:pt x="92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3" name="CustomShape 33"/>
            <p:cNvSpPr/>
            <p:nvPr/>
          </p:nvSpPr>
          <p:spPr>
            <a:xfrm flipV="1">
              <a:off x="100800" y="4558320"/>
              <a:ext cx="105840" cy="102240"/>
            </a:xfrm>
            <a:custGeom>
              <a:avLst/>
              <a:gdLst/>
              <a:ahLst/>
              <a:cxnLst/>
              <a:rect l="l" t="t" r="r" b="b"/>
              <a:pathLst>
                <a:path w="19051" h="18433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8" y="18115"/>
                    <a:pt x="9208" y="18433"/>
                  </a:cubicBezTo>
                  <a:cubicBezTo>
                    <a:pt x="14605" y="18433"/>
                    <a:pt x="18733" y="14305"/>
                    <a:pt x="18733" y="9225"/>
                  </a:cubicBezTo>
                  <a:cubicBezTo>
                    <a:pt x="19050" y="4145"/>
                    <a:pt x="14923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4" name="CustomShape 34"/>
            <p:cNvSpPr/>
            <p:nvPr/>
          </p:nvSpPr>
          <p:spPr>
            <a:xfrm flipV="1">
              <a:off x="100800" y="430524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3" h="18415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445"/>
                    <a:pt x="14923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5" name="CustomShape 35"/>
            <p:cNvSpPr/>
            <p:nvPr/>
          </p:nvSpPr>
          <p:spPr>
            <a:xfrm flipV="1">
              <a:off x="353880" y="430524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4" h="18415">
                  <a:moveTo>
                    <a:pt x="9843" y="0"/>
                  </a:moveTo>
                  <a:cubicBezTo>
                    <a:pt x="4446" y="0"/>
                    <a:pt x="1" y="4128"/>
                    <a:pt x="1" y="9525"/>
                  </a:cubicBezTo>
                  <a:cubicBezTo>
                    <a:pt x="318" y="14605"/>
                    <a:pt x="4763" y="18415"/>
                    <a:pt x="9843" y="18415"/>
                  </a:cubicBezTo>
                  <a:cubicBezTo>
                    <a:pt x="14606" y="18098"/>
                    <a:pt x="18733" y="13970"/>
                    <a:pt x="18733" y="8890"/>
                  </a:cubicBezTo>
                  <a:cubicBezTo>
                    <a:pt x="18733" y="4128"/>
                    <a:pt x="14606" y="0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6" name="CustomShape 36"/>
            <p:cNvSpPr/>
            <p:nvPr/>
          </p:nvSpPr>
          <p:spPr>
            <a:xfrm flipV="1">
              <a:off x="353880" y="532116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4" h="18415">
                  <a:moveTo>
                    <a:pt x="9526" y="0"/>
                  </a:moveTo>
                  <a:cubicBezTo>
                    <a:pt x="4128" y="0"/>
                    <a:pt x="1" y="4128"/>
                    <a:pt x="1" y="9208"/>
                  </a:cubicBezTo>
                  <a:cubicBezTo>
                    <a:pt x="318" y="14288"/>
                    <a:pt x="4446" y="18415"/>
                    <a:pt x="9526" y="18415"/>
                  </a:cubicBezTo>
                  <a:cubicBezTo>
                    <a:pt x="14606" y="18415"/>
                    <a:pt x="18733" y="14288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7" name="CustomShape 37"/>
            <p:cNvSpPr/>
            <p:nvPr/>
          </p:nvSpPr>
          <p:spPr>
            <a:xfrm flipV="1">
              <a:off x="100800" y="5321160"/>
              <a:ext cx="105840" cy="102240"/>
            </a:xfrm>
            <a:custGeom>
              <a:avLst/>
              <a:gdLst/>
              <a:ahLst/>
              <a:cxnLst/>
              <a:rect l="l" t="t" r="r" b="b"/>
              <a:pathLst>
                <a:path w="19051" h="18433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9709" y="18426"/>
                    <a:pt x="9892" y="18432"/>
                    <a:pt x="10073" y="18432"/>
                  </a:cubicBezTo>
                  <a:cubicBezTo>
                    <a:pt x="14899" y="18432"/>
                    <a:pt x="18744" y="14410"/>
                    <a:pt x="19050" y="9208"/>
                  </a:cubicBezTo>
                  <a:cubicBezTo>
                    <a:pt x="19050" y="4445"/>
                    <a:pt x="15240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8" name="CustomShape 38"/>
            <p:cNvSpPr/>
            <p:nvPr/>
          </p:nvSpPr>
          <p:spPr>
            <a:xfrm flipV="1">
              <a:off x="100800" y="506628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3" h="18415">
                  <a:moveTo>
                    <a:pt x="9843" y="0"/>
                  </a:moveTo>
                  <a:cubicBezTo>
                    <a:pt x="4763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128"/>
                    <a:pt x="14605" y="318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9" name="CustomShape 39"/>
            <p:cNvSpPr/>
            <p:nvPr/>
          </p:nvSpPr>
          <p:spPr>
            <a:xfrm flipV="1">
              <a:off x="100800" y="4811400"/>
              <a:ext cx="105840" cy="102240"/>
            </a:xfrm>
            <a:custGeom>
              <a:avLst/>
              <a:gdLst/>
              <a:ahLst/>
              <a:cxnLst/>
              <a:rect l="l" t="t" r="r" b="b"/>
              <a:pathLst>
                <a:path w="19040" h="18432">
                  <a:moveTo>
                    <a:pt x="10039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3" y="14305"/>
                    <a:pt x="18733" y="9225"/>
                  </a:cubicBezTo>
                  <a:cubicBezTo>
                    <a:pt x="19040" y="4316"/>
                    <a:pt x="14901" y="1"/>
                    <a:pt x="100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0" name="CustomShape 40"/>
            <p:cNvSpPr/>
            <p:nvPr/>
          </p:nvSpPr>
          <p:spPr>
            <a:xfrm flipV="1">
              <a:off x="-151920" y="4558320"/>
              <a:ext cx="105840" cy="102240"/>
            </a:xfrm>
            <a:custGeom>
              <a:avLst/>
              <a:gdLst/>
              <a:ahLst/>
              <a:cxnLst/>
              <a:rect l="l" t="t" r="r" b="b"/>
              <a:pathLst>
                <a:path w="19050" h="18433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7" y="18433"/>
                    <a:pt x="9207" y="18433"/>
                  </a:cubicBezTo>
                  <a:cubicBezTo>
                    <a:pt x="14605" y="18433"/>
                    <a:pt x="18732" y="14305"/>
                    <a:pt x="18732" y="9225"/>
                  </a:cubicBezTo>
                  <a:cubicBezTo>
                    <a:pt x="19050" y="4145"/>
                    <a:pt x="14605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1" name="CustomShape 41"/>
            <p:cNvSpPr/>
            <p:nvPr/>
          </p:nvSpPr>
          <p:spPr>
            <a:xfrm flipV="1">
              <a:off x="-151920" y="430524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3" h="18415">
                  <a:moveTo>
                    <a:pt x="9842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445"/>
                    <a:pt x="14922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2" name="CustomShape 42"/>
            <p:cNvSpPr/>
            <p:nvPr/>
          </p:nvSpPr>
          <p:spPr>
            <a:xfrm flipV="1">
              <a:off x="-151920" y="532116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3" h="18415">
                  <a:moveTo>
                    <a:pt x="10160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605"/>
                    <a:pt x="18732" y="9208"/>
                  </a:cubicBezTo>
                  <a:cubicBezTo>
                    <a:pt x="18732" y="4445"/>
                    <a:pt x="14922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3" name="CustomShape 43"/>
            <p:cNvSpPr/>
            <p:nvPr/>
          </p:nvSpPr>
          <p:spPr>
            <a:xfrm flipV="1">
              <a:off x="-151920" y="506628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3" h="18415">
                  <a:moveTo>
                    <a:pt x="9842" y="0"/>
                  </a:moveTo>
                  <a:cubicBezTo>
                    <a:pt x="4762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128"/>
                    <a:pt x="14605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4" name="CustomShape 44"/>
            <p:cNvSpPr/>
            <p:nvPr/>
          </p:nvSpPr>
          <p:spPr>
            <a:xfrm flipV="1">
              <a:off x="-151920" y="481140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3" h="18432">
                  <a:moveTo>
                    <a:pt x="10037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2" y="14305"/>
                    <a:pt x="18732" y="9225"/>
                  </a:cubicBezTo>
                  <a:cubicBezTo>
                    <a:pt x="18732" y="4316"/>
                    <a:pt x="14879" y="1"/>
                    <a:pt x="100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225" name="Group 45"/>
          <p:cNvGrpSpPr/>
          <p:nvPr/>
        </p:nvGrpSpPr>
        <p:grpSpPr>
          <a:xfrm>
            <a:off x="-152280" y="-457200"/>
            <a:ext cx="1118160" cy="885240"/>
            <a:chOff x="-152280" y="-457200"/>
            <a:chExt cx="1118160" cy="885240"/>
          </a:xfrm>
        </p:grpSpPr>
        <p:sp>
          <p:nvSpPr>
            <p:cNvPr id="226" name="CustomShape 46"/>
            <p:cNvSpPr/>
            <p:nvPr/>
          </p:nvSpPr>
          <p:spPr>
            <a:xfrm rot="5400000" flipV="1">
              <a:off x="-153000" y="30240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3" h="18433">
                  <a:moveTo>
                    <a:pt x="9208" y="0"/>
                  </a:moveTo>
                  <a:cubicBezTo>
                    <a:pt x="4128" y="318"/>
                    <a:pt x="318" y="4445"/>
                    <a:pt x="0" y="9525"/>
                  </a:cubicBezTo>
                  <a:cubicBezTo>
                    <a:pt x="0" y="14421"/>
                    <a:pt x="4424" y="18432"/>
                    <a:pt x="9292" y="18432"/>
                  </a:cubicBezTo>
                  <a:cubicBezTo>
                    <a:pt x="9475" y="18432"/>
                    <a:pt x="9659" y="18427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288" y="0"/>
                    <a:pt x="92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7" name="CustomShape 47"/>
            <p:cNvSpPr/>
            <p:nvPr/>
          </p:nvSpPr>
          <p:spPr>
            <a:xfrm rot="5400000" flipV="1">
              <a:off x="600840" y="41400"/>
              <a:ext cx="123120" cy="104040"/>
            </a:xfrm>
            <a:custGeom>
              <a:avLst/>
              <a:gdLst/>
              <a:ahLst/>
              <a:cxnLst/>
              <a:rect l="l" t="t" r="r" b="b"/>
              <a:pathLst>
                <a:path w="22138" h="18753">
                  <a:moveTo>
                    <a:pt x="12539" y="0"/>
                  </a:moveTo>
                  <a:cubicBezTo>
                    <a:pt x="4224" y="0"/>
                    <a:pt x="0" y="9942"/>
                    <a:pt x="5628" y="15883"/>
                  </a:cubicBezTo>
                  <a:cubicBezTo>
                    <a:pt x="7508" y="17867"/>
                    <a:pt x="9904" y="18752"/>
                    <a:pt x="12272" y="18752"/>
                  </a:cubicBezTo>
                  <a:cubicBezTo>
                    <a:pt x="17103" y="18752"/>
                    <a:pt x="21820" y="15072"/>
                    <a:pt x="21820" y="9533"/>
                  </a:cubicBezTo>
                  <a:cubicBezTo>
                    <a:pt x="22138" y="4135"/>
                    <a:pt x="18010" y="8"/>
                    <a:pt x="12930" y="8"/>
                  </a:cubicBezTo>
                  <a:cubicBezTo>
                    <a:pt x="12799" y="3"/>
                    <a:pt x="12669" y="0"/>
                    <a:pt x="12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8" name="CustomShape 48"/>
            <p:cNvSpPr/>
            <p:nvPr/>
          </p:nvSpPr>
          <p:spPr>
            <a:xfrm rot="5400000" flipV="1">
              <a:off x="91440" y="59040"/>
              <a:ext cx="123480" cy="102240"/>
            </a:xfrm>
            <a:custGeom>
              <a:avLst/>
              <a:gdLst/>
              <a:ahLst/>
              <a:cxnLst/>
              <a:rect l="l" t="t" r="r" b="b"/>
              <a:pathLst>
                <a:path w="22226" h="18433">
                  <a:moveTo>
                    <a:pt x="9261" y="1"/>
                  </a:moveTo>
                  <a:cubicBezTo>
                    <a:pt x="4130" y="1"/>
                    <a:pt x="1" y="4023"/>
                    <a:pt x="1" y="9226"/>
                  </a:cubicBezTo>
                  <a:cubicBezTo>
                    <a:pt x="318" y="14306"/>
                    <a:pt x="4446" y="18433"/>
                    <a:pt x="9526" y="18433"/>
                  </a:cubicBezTo>
                  <a:cubicBezTo>
                    <a:pt x="21908" y="18433"/>
                    <a:pt x="22226" y="18"/>
                    <a:pt x="9843" y="18"/>
                  </a:cubicBezTo>
                  <a:cubicBezTo>
                    <a:pt x="9648" y="7"/>
                    <a:pt x="9454" y="1"/>
                    <a:pt x="92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9" name="CustomShape 49"/>
            <p:cNvSpPr/>
            <p:nvPr/>
          </p:nvSpPr>
          <p:spPr>
            <a:xfrm rot="5400000" flipV="1">
              <a:off x="89640" y="313200"/>
              <a:ext cx="125280" cy="104400"/>
            </a:xfrm>
            <a:custGeom>
              <a:avLst/>
              <a:gdLst/>
              <a:ahLst/>
              <a:cxnLst/>
              <a:rect l="l" t="t" r="r" b="b"/>
              <a:pathLst>
                <a:path w="22552" h="18770">
                  <a:moveTo>
                    <a:pt x="10096" y="1"/>
                  </a:moveTo>
                  <a:cubicBezTo>
                    <a:pt x="9806" y="1"/>
                    <a:pt x="9510" y="11"/>
                    <a:pt x="9208" y="34"/>
                  </a:cubicBezTo>
                  <a:cubicBezTo>
                    <a:pt x="4128" y="351"/>
                    <a:pt x="0" y="4479"/>
                    <a:pt x="0" y="9876"/>
                  </a:cubicBezTo>
                  <a:cubicBezTo>
                    <a:pt x="318" y="14639"/>
                    <a:pt x="4445" y="18766"/>
                    <a:pt x="9843" y="18766"/>
                  </a:cubicBezTo>
                  <a:cubicBezTo>
                    <a:pt x="9945" y="18769"/>
                    <a:pt x="10047" y="18770"/>
                    <a:pt x="10148" y="18770"/>
                  </a:cubicBezTo>
                  <a:cubicBezTo>
                    <a:pt x="22551" y="18770"/>
                    <a:pt x="22149" y="1"/>
                    <a:pt x="100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0" name="CustomShape 50"/>
            <p:cNvSpPr/>
            <p:nvPr/>
          </p:nvSpPr>
          <p:spPr>
            <a:xfrm rot="5400000" flipV="1">
              <a:off x="356400" y="4932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4" h="18415">
                  <a:moveTo>
                    <a:pt x="9526" y="0"/>
                  </a:moveTo>
                  <a:cubicBezTo>
                    <a:pt x="4446" y="0"/>
                    <a:pt x="318" y="4128"/>
                    <a:pt x="1" y="9208"/>
                  </a:cubicBezTo>
                  <a:cubicBezTo>
                    <a:pt x="318" y="14288"/>
                    <a:pt x="4763" y="18415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1" name="CustomShape 51"/>
            <p:cNvSpPr/>
            <p:nvPr/>
          </p:nvSpPr>
          <p:spPr>
            <a:xfrm rot="5400000" flipV="1">
              <a:off x="348120" y="310680"/>
              <a:ext cx="119880" cy="102240"/>
            </a:xfrm>
            <a:custGeom>
              <a:avLst/>
              <a:gdLst/>
              <a:ahLst/>
              <a:cxnLst/>
              <a:rect l="l" t="t" r="r" b="b"/>
              <a:pathLst>
                <a:path w="21591" h="18433">
                  <a:moveTo>
                    <a:pt x="9293" y="1"/>
                  </a:moveTo>
                  <a:cubicBezTo>
                    <a:pt x="4446" y="1"/>
                    <a:pt x="306" y="4012"/>
                    <a:pt x="0" y="8908"/>
                  </a:cubicBezTo>
                  <a:cubicBezTo>
                    <a:pt x="318" y="13988"/>
                    <a:pt x="4445" y="18116"/>
                    <a:pt x="9525" y="18116"/>
                  </a:cubicBezTo>
                  <a:lnTo>
                    <a:pt x="9525" y="18433"/>
                  </a:lnTo>
                  <a:cubicBezTo>
                    <a:pt x="20955" y="17798"/>
                    <a:pt x="21590" y="971"/>
                    <a:pt x="9843" y="18"/>
                  </a:cubicBezTo>
                  <a:cubicBezTo>
                    <a:pt x="9659" y="7"/>
                    <a:pt x="9475" y="1"/>
                    <a:pt x="92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2" name="CustomShape 52"/>
            <p:cNvSpPr/>
            <p:nvPr/>
          </p:nvSpPr>
          <p:spPr>
            <a:xfrm rot="5400000" flipV="1">
              <a:off x="608760" y="-201960"/>
              <a:ext cx="105840" cy="102240"/>
            </a:xfrm>
            <a:custGeom>
              <a:avLst/>
              <a:gdLst/>
              <a:ahLst/>
              <a:cxnLst/>
              <a:rect l="l" t="t" r="r" b="b"/>
              <a:pathLst>
                <a:path w="19051" h="18433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8" y="18115"/>
                    <a:pt x="9208" y="18433"/>
                  </a:cubicBezTo>
                  <a:cubicBezTo>
                    <a:pt x="14605" y="18433"/>
                    <a:pt x="18733" y="14305"/>
                    <a:pt x="18733" y="9225"/>
                  </a:cubicBezTo>
                  <a:cubicBezTo>
                    <a:pt x="19050" y="4145"/>
                    <a:pt x="14923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3" name="CustomShape 53"/>
            <p:cNvSpPr/>
            <p:nvPr/>
          </p:nvSpPr>
          <p:spPr>
            <a:xfrm rot="5400000" flipV="1">
              <a:off x="862560" y="-20340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3" h="18415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445"/>
                    <a:pt x="14923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4" name="CustomShape 54"/>
            <p:cNvSpPr/>
            <p:nvPr/>
          </p:nvSpPr>
          <p:spPr>
            <a:xfrm rot="5400000" flipV="1">
              <a:off x="862560" y="4932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4" h="18415">
                  <a:moveTo>
                    <a:pt x="9843" y="0"/>
                  </a:moveTo>
                  <a:cubicBezTo>
                    <a:pt x="4446" y="0"/>
                    <a:pt x="1" y="4128"/>
                    <a:pt x="1" y="9525"/>
                  </a:cubicBezTo>
                  <a:cubicBezTo>
                    <a:pt x="318" y="14605"/>
                    <a:pt x="4763" y="18415"/>
                    <a:pt x="9843" y="18415"/>
                  </a:cubicBezTo>
                  <a:cubicBezTo>
                    <a:pt x="14606" y="18098"/>
                    <a:pt x="18733" y="13970"/>
                    <a:pt x="18733" y="8890"/>
                  </a:cubicBezTo>
                  <a:cubicBezTo>
                    <a:pt x="18733" y="4128"/>
                    <a:pt x="14606" y="0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5" name="CustomShape 55"/>
            <p:cNvSpPr/>
            <p:nvPr/>
          </p:nvSpPr>
          <p:spPr>
            <a:xfrm rot="5400000" flipV="1">
              <a:off x="-153000" y="4932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4" h="18415">
                  <a:moveTo>
                    <a:pt x="9526" y="0"/>
                  </a:moveTo>
                  <a:cubicBezTo>
                    <a:pt x="4128" y="0"/>
                    <a:pt x="1" y="4128"/>
                    <a:pt x="1" y="9208"/>
                  </a:cubicBezTo>
                  <a:cubicBezTo>
                    <a:pt x="318" y="14288"/>
                    <a:pt x="4446" y="18415"/>
                    <a:pt x="9526" y="18415"/>
                  </a:cubicBezTo>
                  <a:cubicBezTo>
                    <a:pt x="14606" y="18415"/>
                    <a:pt x="18733" y="14288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6" name="CustomShape 56"/>
            <p:cNvSpPr/>
            <p:nvPr/>
          </p:nvSpPr>
          <p:spPr>
            <a:xfrm rot="5400000" flipV="1">
              <a:off x="-154080" y="-201960"/>
              <a:ext cx="105840" cy="102240"/>
            </a:xfrm>
            <a:custGeom>
              <a:avLst/>
              <a:gdLst/>
              <a:ahLst/>
              <a:cxnLst/>
              <a:rect l="l" t="t" r="r" b="b"/>
              <a:pathLst>
                <a:path w="19051" h="18433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9709" y="18426"/>
                    <a:pt x="9892" y="18432"/>
                    <a:pt x="10073" y="18432"/>
                  </a:cubicBezTo>
                  <a:cubicBezTo>
                    <a:pt x="14899" y="18432"/>
                    <a:pt x="18744" y="14410"/>
                    <a:pt x="19050" y="9208"/>
                  </a:cubicBezTo>
                  <a:cubicBezTo>
                    <a:pt x="19050" y="4445"/>
                    <a:pt x="15240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7" name="CustomShape 57"/>
            <p:cNvSpPr/>
            <p:nvPr/>
          </p:nvSpPr>
          <p:spPr>
            <a:xfrm rot="5400000" flipV="1">
              <a:off x="101520" y="-20340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3" h="18415">
                  <a:moveTo>
                    <a:pt x="9843" y="0"/>
                  </a:moveTo>
                  <a:cubicBezTo>
                    <a:pt x="4763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128"/>
                    <a:pt x="14605" y="318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8" name="CustomShape 58"/>
            <p:cNvSpPr/>
            <p:nvPr/>
          </p:nvSpPr>
          <p:spPr>
            <a:xfrm rot="5400000" flipV="1">
              <a:off x="355320" y="-201960"/>
              <a:ext cx="105840" cy="102240"/>
            </a:xfrm>
            <a:custGeom>
              <a:avLst/>
              <a:gdLst/>
              <a:ahLst/>
              <a:cxnLst/>
              <a:rect l="l" t="t" r="r" b="b"/>
              <a:pathLst>
                <a:path w="19040" h="18432">
                  <a:moveTo>
                    <a:pt x="10039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3" y="14305"/>
                    <a:pt x="18733" y="9225"/>
                  </a:cubicBezTo>
                  <a:cubicBezTo>
                    <a:pt x="19040" y="4316"/>
                    <a:pt x="14901" y="1"/>
                    <a:pt x="100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9" name="CustomShape 59"/>
            <p:cNvSpPr/>
            <p:nvPr/>
          </p:nvSpPr>
          <p:spPr>
            <a:xfrm rot="5400000" flipV="1">
              <a:off x="608760" y="-455040"/>
              <a:ext cx="105840" cy="102240"/>
            </a:xfrm>
            <a:custGeom>
              <a:avLst/>
              <a:gdLst/>
              <a:ahLst/>
              <a:cxnLst/>
              <a:rect l="l" t="t" r="r" b="b"/>
              <a:pathLst>
                <a:path w="19050" h="18433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7" y="18433"/>
                    <a:pt x="9207" y="18433"/>
                  </a:cubicBezTo>
                  <a:cubicBezTo>
                    <a:pt x="14605" y="18433"/>
                    <a:pt x="18732" y="14305"/>
                    <a:pt x="18732" y="9225"/>
                  </a:cubicBezTo>
                  <a:cubicBezTo>
                    <a:pt x="19050" y="4145"/>
                    <a:pt x="14605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0" name="CustomShape 60"/>
            <p:cNvSpPr/>
            <p:nvPr/>
          </p:nvSpPr>
          <p:spPr>
            <a:xfrm rot="5400000" flipV="1">
              <a:off x="862560" y="-45648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3" h="18415">
                  <a:moveTo>
                    <a:pt x="9842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445"/>
                    <a:pt x="14922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1" name="CustomShape 61"/>
            <p:cNvSpPr/>
            <p:nvPr/>
          </p:nvSpPr>
          <p:spPr>
            <a:xfrm rot="5400000" flipV="1">
              <a:off x="-153000" y="-45648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3" h="18415">
                  <a:moveTo>
                    <a:pt x="10160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605"/>
                    <a:pt x="18732" y="9208"/>
                  </a:cubicBezTo>
                  <a:cubicBezTo>
                    <a:pt x="18732" y="4445"/>
                    <a:pt x="14922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2" name="CustomShape 62"/>
            <p:cNvSpPr/>
            <p:nvPr/>
          </p:nvSpPr>
          <p:spPr>
            <a:xfrm rot="5400000" flipV="1">
              <a:off x="101520" y="-45648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3" h="18415">
                  <a:moveTo>
                    <a:pt x="9842" y="0"/>
                  </a:moveTo>
                  <a:cubicBezTo>
                    <a:pt x="4762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128"/>
                    <a:pt x="14605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3" name="CustomShape 63"/>
            <p:cNvSpPr/>
            <p:nvPr/>
          </p:nvSpPr>
          <p:spPr>
            <a:xfrm rot="5400000" flipV="1">
              <a:off x="356040" y="-45648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3" h="18432">
                  <a:moveTo>
                    <a:pt x="10037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2" y="14305"/>
                    <a:pt x="18732" y="9225"/>
                  </a:cubicBezTo>
                  <a:cubicBezTo>
                    <a:pt x="18732" y="4316"/>
                    <a:pt x="14879" y="1"/>
                    <a:pt x="100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244" name="Group 64"/>
          <p:cNvGrpSpPr/>
          <p:nvPr/>
        </p:nvGrpSpPr>
        <p:grpSpPr>
          <a:xfrm>
            <a:off x="168120" y="930960"/>
            <a:ext cx="1038240" cy="490320"/>
            <a:chOff x="168120" y="930960"/>
            <a:chExt cx="1038240" cy="490320"/>
          </a:xfrm>
        </p:grpSpPr>
        <p:sp>
          <p:nvSpPr>
            <p:cNvPr id="245" name="CustomShape 65"/>
            <p:cNvSpPr/>
            <p:nvPr/>
          </p:nvSpPr>
          <p:spPr>
            <a:xfrm rot="5400000">
              <a:off x="602640" y="496080"/>
              <a:ext cx="167400" cy="1036440"/>
            </a:xfrm>
            <a:custGeom>
              <a:avLst/>
              <a:gdLst/>
              <a:ahLst/>
              <a:cxnLst/>
              <a:rect l="l" t="t" r="r" b="b"/>
              <a:pathLst>
                <a:path w="32301" h="199558">
                  <a:moveTo>
                    <a:pt x="26850" y="1"/>
                  </a:moveTo>
                  <a:cubicBezTo>
                    <a:pt x="24124" y="1"/>
                    <a:pt x="21399" y="1717"/>
                    <a:pt x="21399" y="5149"/>
                  </a:cubicBezTo>
                  <a:cubicBezTo>
                    <a:pt x="21399" y="12416"/>
                    <a:pt x="18169" y="15243"/>
                    <a:pt x="12516" y="20088"/>
                  </a:cubicBezTo>
                  <a:cubicBezTo>
                    <a:pt x="6864" y="25337"/>
                    <a:pt x="0" y="30989"/>
                    <a:pt x="0" y="43102"/>
                  </a:cubicBezTo>
                  <a:cubicBezTo>
                    <a:pt x="0" y="54811"/>
                    <a:pt x="7671" y="61271"/>
                    <a:pt x="12516" y="65712"/>
                  </a:cubicBezTo>
                  <a:cubicBezTo>
                    <a:pt x="17361" y="70154"/>
                    <a:pt x="21399" y="73384"/>
                    <a:pt x="21399" y="80651"/>
                  </a:cubicBezTo>
                  <a:cubicBezTo>
                    <a:pt x="21399" y="87919"/>
                    <a:pt x="18169" y="91149"/>
                    <a:pt x="12516" y="95994"/>
                  </a:cubicBezTo>
                  <a:cubicBezTo>
                    <a:pt x="6864" y="100436"/>
                    <a:pt x="0" y="106492"/>
                    <a:pt x="0" y="118605"/>
                  </a:cubicBezTo>
                  <a:cubicBezTo>
                    <a:pt x="0" y="130314"/>
                    <a:pt x="7671" y="136774"/>
                    <a:pt x="12516" y="141215"/>
                  </a:cubicBezTo>
                  <a:cubicBezTo>
                    <a:pt x="17361" y="145656"/>
                    <a:pt x="21399" y="149290"/>
                    <a:pt x="21399" y="156558"/>
                  </a:cubicBezTo>
                  <a:cubicBezTo>
                    <a:pt x="21399" y="163422"/>
                    <a:pt x="18169" y="166248"/>
                    <a:pt x="12516" y="171497"/>
                  </a:cubicBezTo>
                  <a:cubicBezTo>
                    <a:pt x="6864" y="176342"/>
                    <a:pt x="0" y="182398"/>
                    <a:pt x="0" y="194107"/>
                  </a:cubicBezTo>
                  <a:cubicBezTo>
                    <a:pt x="0" y="197741"/>
                    <a:pt x="2725" y="199558"/>
                    <a:pt x="5451" y="199558"/>
                  </a:cubicBezTo>
                  <a:cubicBezTo>
                    <a:pt x="8176" y="199558"/>
                    <a:pt x="10901" y="197741"/>
                    <a:pt x="10901" y="194107"/>
                  </a:cubicBezTo>
                  <a:cubicBezTo>
                    <a:pt x="10901" y="186840"/>
                    <a:pt x="14131" y="184013"/>
                    <a:pt x="19784" y="179168"/>
                  </a:cubicBezTo>
                  <a:cubicBezTo>
                    <a:pt x="25436" y="174323"/>
                    <a:pt x="32300" y="168267"/>
                    <a:pt x="32300" y="156558"/>
                  </a:cubicBezTo>
                  <a:cubicBezTo>
                    <a:pt x="32300" y="144445"/>
                    <a:pt x="24629" y="137581"/>
                    <a:pt x="19784" y="133544"/>
                  </a:cubicBezTo>
                  <a:cubicBezTo>
                    <a:pt x="14535" y="129102"/>
                    <a:pt x="10901" y="125469"/>
                    <a:pt x="10901" y="118605"/>
                  </a:cubicBezTo>
                  <a:cubicBezTo>
                    <a:pt x="10901" y="111337"/>
                    <a:pt x="14131" y="108511"/>
                    <a:pt x="19784" y="103666"/>
                  </a:cubicBezTo>
                  <a:cubicBezTo>
                    <a:pt x="25436" y="98821"/>
                    <a:pt x="32300" y="92360"/>
                    <a:pt x="32300" y="80651"/>
                  </a:cubicBezTo>
                  <a:cubicBezTo>
                    <a:pt x="32300" y="68942"/>
                    <a:pt x="24629" y="62886"/>
                    <a:pt x="19784" y="58041"/>
                  </a:cubicBezTo>
                  <a:cubicBezTo>
                    <a:pt x="14535" y="53600"/>
                    <a:pt x="10901" y="49966"/>
                    <a:pt x="10901" y="43102"/>
                  </a:cubicBezTo>
                  <a:cubicBezTo>
                    <a:pt x="10901" y="35834"/>
                    <a:pt x="14131" y="33008"/>
                    <a:pt x="19784" y="28163"/>
                  </a:cubicBezTo>
                  <a:cubicBezTo>
                    <a:pt x="25436" y="23318"/>
                    <a:pt x="32300" y="17262"/>
                    <a:pt x="32300" y="5149"/>
                  </a:cubicBezTo>
                  <a:cubicBezTo>
                    <a:pt x="32300" y="1717"/>
                    <a:pt x="29575" y="1"/>
                    <a:pt x="26850" y="1"/>
                  </a:cubicBezTo>
                  <a:close/>
                </a:path>
              </a:pathLst>
            </a:custGeom>
            <a:solidFill>
              <a:srgbClr val="2C73DD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6" name="CustomShape 66"/>
            <p:cNvSpPr/>
            <p:nvPr/>
          </p:nvSpPr>
          <p:spPr>
            <a:xfrm rot="5400000">
              <a:off x="605160" y="820080"/>
              <a:ext cx="165240" cy="1036800"/>
            </a:xfrm>
            <a:custGeom>
              <a:avLst/>
              <a:gdLst/>
              <a:ahLst/>
              <a:cxnLst/>
              <a:rect l="l" t="t" r="r" b="b"/>
              <a:pathLst>
                <a:path w="31898" h="199659">
                  <a:moveTo>
                    <a:pt x="26447" y="0"/>
                  </a:moveTo>
                  <a:cubicBezTo>
                    <a:pt x="23721" y="0"/>
                    <a:pt x="20996" y="1817"/>
                    <a:pt x="20996" y="5451"/>
                  </a:cubicBezTo>
                  <a:cubicBezTo>
                    <a:pt x="20996" y="12718"/>
                    <a:pt x="17766" y="15545"/>
                    <a:pt x="12113" y="20390"/>
                  </a:cubicBezTo>
                  <a:cubicBezTo>
                    <a:pt x="6865" y="25639"/>
                    <a:pt x="1" y="31291"/>
                    <a:pt x="1" y="43000"/>
                  </a:cubicBezTo>
                  <a:cubicBezTo>
                    <a:pt x="1" y="55113"/>
                    <a:pt x="7268" y="61573"/>
                    <a:pt x="12113" y="66014"/>
                  </a:cubicBezTo>
                  <a:cubicBezTo>
                    <a:pt x="17362" y="70456"/>
                    <a:pt x="20996" y="74090"/>
                    <a:pt x="20996" y="80953"/>
                  </a:cubicBezTo>
                  <a:cubicBezTo>
                    <a:pt x="20996" y="87817"/>
                    <a:pt x="17766" y="90644"/>
                    <a:pt x="12113" y="95892"/>
                  </a:cubicBezTo>
                  <a:cubicBezTo>
                    <a:pt x="6865" y="100738"/>
                    <a:pt x="1" y="106794"/>
                    <a:pt x="1" y="118503"/>
                  </a:cubicBezTo>
                  <a:cubicBezTo>
                    <a:pt x="1" y="130616"/>
                    <a:pt x="7268" y="137076"/>
                    <a:pt x="12113" y="141517"/>
                  </a:cubicBezTo>
                  <a:cubicBezTo>
                    <a:pt x="17362" y="145958"/>
                    <a:pt x="20996" y="149996"/>
                    <a:pt x="20996" y="157264"/>
                  </a:cubicBezTo>
                  <a:cubicBezTo>
                    <a:pt x="20996" y="164127"/>
                    <a:pt x="17766" y="166954"/>
                    <a:pt x="12113" y="171799"/>
                  </a:cubicBezTo>
                  <a:cubicBezTo>
                    <a:pt x="6865" y="177048"/>
                    <a:pt x="1" y="183104"/>
                    <a:pt x="1" y="194813"/>
                  </a:cubicBezTo>
                  <a:cubicBezTo>
                    <a:pt x="203" y="198043"/>
                    <a:pt x="2625" y="199658"/>
                    <a:pt x="5098" y="199658"/>
                  </a:cubicBezTo>
                  <a:cubicBezTo>
                    <a:pt x="7571" y="199658"/>
                    <a:pt x="10095" y="198043"/>
                    <a:pt x="10498" y="194813"/>
                  </a:cubicBezTo>
                  <a:cubicBezTo>
                    <a:pt x="10498" y="187545"/>
                    <a:pt x="14536" y="183912"/>
                    <a:pt x="19381" y="179874"/>
                  </a:cubicBezTo>
                  <a:cubicBezTo>
                    <a:pt x="27052" y="174625"/>
                    <a:pt x="31494" y="166146"/>
                    <a:pt x="31897" y="156860"/>
                  </a:cubicBezTo>
                  <a:cubicBezTo>
                    <a:pt x="31897" y="145151"/>
                    <a:pt x="24226" y="138287"/>
                    <a:pt x="19381" y="133846"/>
                  </a:cubicBezTo>
                  <a:cubicBezTo>
                    <a:pt x="14536" y="129404"/>
                    <a:pt x="10498" y="126174"/>
                    <a:pt x="10498" y="118907"/>
                  </a:cubicBezTo>
                  <a:cubicBezTo>
                    <a:pt x="10498" y="112043"/>
                    <a:pt x="13728" y="109216"/>
                    <a:pt x="19381" y="104371"/>
                  </a:cubicBezTo>
                  <a:cubicBezTo>
                    <a:pt x="25033" y="99123"/>
                    <a:pt x="31897" y="93066"/>
                    <a:pt x="31897" y="81357"/>
                  </a:cubicBezTo>
                  <a:cubicBezTo>
                    <a:pt x="31897" y="69648"/>
                    <a:pt x="24226" y="63188"/>
                    <a:pt x="19381" y="58343"/>
                  </a:cubicBezTo>
                  <a:cubicBezTo>
                    <a:pt x="14536" y="53902"/>
                    <a:pt x="10498" y="50268"/>
                    <a:pt x="10498" y="43404"/>
                  </a:cubicBezTo>
                  <a:cubicBezTo>
                    <a:pt x="10498" y="36136"/>
                    <a:pt x="13728" y="33310"/>
                    <a:pt x="19381" y="28465"/>
                  </a:cubicBezTo>
                  <a:cubicBezTo>
                    <a:pt x="25033" y="23620"/>
                    <a:pt x="31897" y="17564"/>
                    <a:pt x="31897" y="5451"/>
                  </a:cubicBezTo>
                  <a:cubicBezTo>
                    <a:pt x="31897" y="1817"/>
                    <a:pt x="29172" y="0"/>
                    <a:pt x="26447" y="0"/>
                  </a:cubicBezTo>
                  <a:close/>
                </a:path>
              </a:pathLst>
            </a:custGeom>
            <a:solidFill>
              <a:srgbClr val="2C73DD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247" name="Group 67"/>
          <p:cNvGrpSpPr/>
          <p:nvPr/>
        </p:nvGrpSpPr>
        <p:grpSpPr>
          <a:xfrm>
            <a:off x="8371440" y="-302040"/>
            <a:ext cx="1296720" cy="1420200"/>
            <a:chOff x="8371440" y="-302040"/>
            <a:chExt cx="1296720" cy="1420200"/>
          </a:xfrm>
        </p:grpSpPr>
        <p:sp>
          <p:nvSpPr>
            <p:cNvPr id="248" name="CustomShape 68"/>
            <p:cNvSpPr/>
            <p:nvPr/>
          </p:nvSpPr>
          <p:spPr>
            <a:xfrm rot="2700000">
              <a:off x="8520120" y="249480"/>
              <a:ext cx="720720" cy="719280"/>
            </a:xfrm>
            <a:custGeom>
              <a:avLst/>
              <a:gdLst/>
              <a:ahLst/>
              <a:cxnLst/>
              <a:rect l="l" t="t" r="r" b="b"/>
              <a:pathLst>
                <a:path w="139701" h="139405">
                  <a:moveTo>
                    <a:pt x="69850" y="1"/>
                  </a:moveTo>
                  <a:cubicBezTo>
                    <a:pt x="31373" y="1"/>
                    <a:pt x="0" y="31078"/>
                    <a:pt x="0" y="69851"/>
                  </a:cubicBezTo>
                  <a:cubicBezTo>
                    <a:pt x="0" y="108328"/>
                    <a:pt x="31373" y="139405"/>
                    <a:pt x="69850" y="139405"/>
                  </a:cubicBezTo>
                  <a:cubicBezTo>
                    <a:pt x="108327" y="139405"/>
                    <a:pt x="139700" y="108328"/>
                    <a:pt x="139700" y="69851"/>
                  </a:cubicBezTo>
                  <a:cubicBezTo>
                    <a:pt x="139700" y="31078"/>
                    <a:pt x="108327" y="1"/>
                    <a:pt x="698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9" name="CustomShape 69"/>
            <p:cNvSpPr/>
            <p:nvPr/>
          </p:nvSpPr>
          <p:spPr>
            <a:xfrm rot="2700000">
              <a:off x="8723520" y="-115560"/>
              <a:ext cx="816840" cy="699840"/>
            </a:xfrm>
            <a:custGeom>
              <a:avLst/>
              <a:gdLst/>
              <a:ahLst/>
              <a:cxnLst/>
              <a:rect l="l" t="t" r="r" b="b"/>
              <a:pathLst>
                <a:path w="158348" h="135674">
                  <a:moveTo>
                    <a:pt x="90569" y="11364"/>
                  </a:moveTo>
                  <a:cubicBezTo>
                    <a:pt x="121942" y="11364"/>
                    <a:pt x="147396" y="36522"/>
                    <a:pt x="147396" y="67895"/>
                  </a:cubicBezTo>
                  <a:cubicBezTo>
                    <a:pt x="147396" y="102158"/>
                    <a:pt x="119317" y="124892"/>
                    <a:pt x="90158" y="124892"/>
                  </a:cubicBezTo>
                  <a:cubicBezTo>
                    <a:pt x="76245" y="124892"/>
                    <a:pt x="62085" y="119716"/>
                    <a:pt x="50613" y="108148"/>
                  </a:cubicBezTo>
                  <a:cubicBezTo>
                    <a:pt x="14800" y="72335"/>
                    <a:pt x="39958" y="11364"/>
                    <a:pt x="90569" y="11364"/>
                  </a:cubicBezTo>
                  <a:close/>
                  <a:moveTo>
                    <a:pt x="90013" y="0"/>
                  </a:moveTo>
                  <a:cubicBezTo>
                    <a:pt x="73363" y="0"/>
                    <a:pt x="56399" y="6169"/>
                    <a:pt x="42621" y="19947"/>
                  </a:cubicBezTo>
                  <a:cubicBezTo>
                    <a:pt x="1" y="62568"/>
                    <a:pt x="30190" y="135673"/>
                    <a:pt x="90569" y="135673"/>
                  </a:cubicBezTo>
                  <a:cubicBezTo>
                    <a:pt x="128158" y="135673"/>
                    <a:pt x="158347" y="105484"/>
                    <a:pt x="158347" y="67895"/>
                  </a:cubicBezTo>
                  <a:cubicBezTo>
                    <a:pt x="158347" y="27035"/>
                    <a:pt x="124867" y="0"/>
                    <a:pt x="90013" y="0"/>
                  </a:cubicBezTo>
                  <a:close/>
                </a:path>
              </a:pathLst>
            </a:custGeom>
            <a:solidFill>
              <a:srgbClr val="2C73DD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250" name="Group 70"/>
          <p:cNvGrpSpPr/>
          <p:nvPr/>
        </p:nvGrpSpPr>
        <p:grpSpPr>
          <a:xfrm>
            <a:off x="8081280" y="4348080"/>
            <a:ext cx="1307880" cy="1411920"/>
            <a:chOff x="8081280" y="4348080"/>
            <a:chExt cx="1307880" cy="1411920"/>
          </a:xfrm>
        </p:grpSpPr>
        <p:sp>
          <p:nvSpPr>
            <p:cNvPr id="251" name="CustomShape 71"/>
            <p:cNvSpPr/>
            <p:nvPr/>
          </p:nvSpPr>
          <p:spPr>
            <a:xfrm rot="13622400">
              <a:off x="8519760" y="4497120"/>
              <a:ext cx="720720" cy="719280"/>
            </a:xfrm>
            <a:custGeom>
              <a:avLst/>
              <a:gdLst/>
              <a:ahLst/>
              <a:cxnLst/>
              <a:rect l="l" t="t" r="r" b="b"/>
              <a:pathLst>
                <a:path w="139701" h="139405">
                  <a:moveTo>
                    <a:pt x="69850" y="1"/>
                  </a:moveTo>
                  <a:cubicBezTo>
                    <a:pt x="31373" y="1"/>
                    <a:pt x="0" y="31078"/>
                    <a:pt x="0" y="69851"/>
                  </a:cubicBezTo>
                  <a:cubicBezTo>
                    <a:pt x="0" y="108328"/>
                    <a:pt x="31373" y="139405"/>
                    <a:pt x="69850" y="139405"/>
                  </a:cubicBezTo>
                  <a:cubicBezTo>
                    <a:pt x="108327" y="139405"/>
                    <a:pt x="139700" y="108328"/>
                    <a:pt x="139700" y="69851"/>
                  </a:cubicBezTo>
                  <a:cubicBezTo>
                    <a:pt x="139700" y="31078"/>
                    <a:pt x="108327" y="1"/>
                    <a:pt x="6985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2" name="CustomShape 72"/>
            <p:cNvSpPr/>
            <p:nvPr/>
          </p:nvSpPr>
          <p:spPr>
            <a:xfrm rot="13622400">
              <a:off x="8206920" y="4872600"/>
              <a:ext cx="816840" cy="699840"/>
            </a:xfrm>
            <a:custGeom>
              <a:avLst/>
              <a:gdLst/>
              <a:ahLst/>
              <a:cxnLst/>
              <a:rect l="l" t="t" r="r" b="b"/>
              <a:pathLst>
                <a:path w="158348" h="135674">
                  <a:moveTo>
                    <a:pt x="90569" y="11364"/>
                  </a:moveTo>
                  <a:cubicBezTo>
                    <a:pt x="121942" y="11364"/>
                    <a:pt x="147396" y="36522"/>
                    <a:pt x="147396" y="67895"/>
                  </a:cubicBezTo>
                  <a:cubicBezTo>
                    <a:pt x="147396" y="102158"/>
                    <a:pt x="119317" y="124892"/>
                    <a:pt x="90158" y="124892"/>
                  </a:cubicBezTo>
                  <a:cubicBezTo>
                    <a:pt x="76245" y="124892"/>
                    <a:pt x="62085" y="119716"/>
                    <a:pt x="50613" y="108148"/>
                  </a:cubicBezTo>
                  <a:cubicBezTo>
                    <a:pt x="14800" y="72335"/>
                    <a:pt x="39958" y="11364"/>
                    <a:pt x="90569" y="11364"/>
                  </a:cubicBezTo>
                  <a:close/>
                  <a:moveTo>
                    <a:pt x="90013" y="0"/>
                  </a:moveTo>
                  <a:cubicBezTo>
                    <a:pt x="73363" y="0"/>
                    <a:pt x="56399" y="6169"/>
                    <a:pt x="42621" y="19947"/>
                  </a:cubicBezTo>
                  <a:cubicBezTo>
                    <a:pt x="1" y="62568"/>
                    <a:pt x="30190" y="135673"/>
                    <a:pt x="90569" y="135673"/>
                  </a:cubicBezTo>
                  <a:cubicBezTo>
                    <a:pt x="128158" y="135673"/>
                    <a:pt x="158347" y="105484"/>
                    <a:pt x="158347" y="67895"/>
                  </a:cubicBezTo>
                  <a:cubicBezTo>
                    <a:pt x="158347" y="27035"/>
                    <a:pt x="124867" y="0"/>
                    <a:pt x="900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253" name="PlaceHolder 73"/>
          <p:cNvSpPr>
            <a:spLocks noGrp="1"/>
          </p:cNvSpPr>
          <p:nvPr>
            <p:ph type="title"/>
          </p:nvPr>
        </p:nvSpPr>
        <p:spPr>
          <a:xfrm>
            <a:off x="720000" y="330480"/>
            <a:ext cx="7703640" cy="1210320"/>
          </a:xfrm>
          <a:prstGeom prst="rect">
            <a:avLst/>
          </a:prstGeom>
        </p:spPr>
        <p:txBody>
          <a:bodyPr tIns="91440" bIns="91440">
            <a:noAutofit/>
          </a:bodyPr>
          <a:lstStyle/>
          <a:p>
            <a:pPr algn="ctr"/>
            <a:r>
              <a:rPr lang="pt-BR" sz="36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254" name="PlaceHolder 74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4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14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14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PlaceHolder 1"/>
          <p:cNvSpPr>
            <a:spLocks noGrp="1"/>
          </p:cNvSpPr>
          <p:nvPr>
            <p:ph type="title"/>
          </p:nvPr>
        </p:nvSpPr>
        <p:spPr>
          <a:xfrm>
            <a:off x="720000" y="326880"/>
            <a:ext cx="7703640" cy="936000"/>
          </a:xfrm>
          <a:prstGeom prst="rect">
            <a:avLst/>
          </a:prstGeom>
        </p:spPr>
        <p:txBody>
          <a:bodyPr tIns="91440" bIns="91440">
            <a:noAutofit/>
          </a:bodyPr>
          <a:lstStyle/>
          <a:p>
            <a:pPr algn="ctr"/>
            <a:r>
              <a:rPr lang="pt-BR" sz="36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grpSp>
        <p:nvGrpSpPr>
          <p:cNvPr id="292" name="Group 2"/>
          <p:cNvGrpSpPr/>
          <p:nvPr/>
        </p:nvGrpSpPr>
        <p:grpSpPr>
          <a:xfrm>
            <a:off x="8477280" y="734400"/>
            <a:ext cx="1118160" cy="884520"/>
            <a:chOff x="8477280" y="734400"/>
            <a:chExt cx="1118160" cy="884520"/>
          </a:xfrm>
        </p:grpSpPr>
        <p:sp>
          <p:nvSpPr>
            <p:cNvPr id="293" name="CustomShape 3"/>
            <p:cNvSpPr/>
            <p:nvPr/>
          </p:nvSpPr>
          <p:spPr>
            <a:xfrm rot="16200000">
              <a:off x="8476200" y="75636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3" h="18433">
                  <a:moveTo>
                    <a:pt x="9208" y="0"/>
                  </a:moveTo>
                  <a:cubicBezTo>
                    <a:pt x="4128" y="318"/>
                    <a:pt x="318" y="4445"/>
                    <a:pt x="0" y="9525"/>
                  </a:cubicBezTo>
                  <a:cubicBezTo>
                    <a:pt x="0" y="14421"/>
                    <a:pt x="4424" y="18432"/>
                    <a:pt x="9292" y="18432"/>
                  </a:cubicBezTo>
                  <a:cubicBezTo>
                    <a:pt x="9475" y="18432"/>
                    <a:pt x="9659" y="18427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288" y="0"/>
                    <a:pt x="92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4" name="CustomShape 4"/>
            <p:cNvSpPr/>
            <p:nvPr/>
          </p:nvSpPr>
          <p:spPr>
            <a:xfrm rot="16200000">
              <a:off x="9230400" y="1016280"/>
              <a:ext cx="123120" cy="104040"/>
            </a:xfrm>
            <a:custGeom>
              <a:avLst/>
              <a:gdLst/>
              <a:ahLst/>
              <a:cxnLst/>
              <a:rect l="l" t="t" r="r" b="b"/>
              <a:pathLst>
                <a:path w="22138" h="18753">
                  <a:moveTo>
                    <a:pt x="12539" y="0"/>
                  </a:moveTo>
                  <a:cubicBezTo>
                    <a:pt x="4224" y="0"/>
                    <a:pt x="0" y="9942"/>
                    <a:pt x="5628" y="15883"/>
                  </a:cubicBezTo>
                  <a:cubicBezTo>
                    <a:pt x="7508" y="17867"/>
                    <a:pt x="9904" y="18752"/>
                    <a:pt x="12272" y="18752"/>
                  </a:cubicBezTo>
                  <a:cubicBezTo>
                    <a:pt x="17103" y="18752"/>
                    <a:pt x="21820" y="15072"/>
                    <a:pt x="21820" y="9533"/>
                  </a:cubicBezTo>
                  <a:cubicBezTo>
                    <a:pt x="22138" y="4135"/>
                    <a:pt x="18010" y="8"/>
                    <a:pt x="12930" y="8"/>
                  </a:cubicBezTo>
                  <a:cubicBezTo>
                    <a:pt x="12799" y="3"/>
                    <a:pt x="12669" y="0"/>
                    <a:pt x="12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5" name="CustomShape 5"/>
            <p:cNvSpPr/>
            <p:nvPr/>
          </p:nvSpPr>
          <p:spPr>
            <a:xfrm rot="16200000">
              <a:off x="8721360" y="999720"/>
              <a:ext cx="123480" cy="102240"/>
            </a:xfrm>
            <a:custGeom>
              <a:avLst/>
              <a:gdLst/>
              <a:ahLst/>
              <a:cxnLst/>
              <a:rect l="l" t="t" r="r" b="b"/>
              <a:pathLst>
                <a:path w="22226" h="18433">
                  <a:moveTo>
                    <a:pt x="9261" y="1"/>
                  </a:moveTo>
                  <a:cubicBezTo>
                    <a:pt x="4130" y="1"/>
                    <a:pt x="1" y="4023"/>
                    <a:pt x="1" y="9226"/>
                  </a:cubicBezTo>
                  <a:cubicBezTo>
                    <a:pt x="318" y="14306"/>
                    <a:pt x="4446" y="18433"/>
                    <a:pt x="9526" y="18433"/>
                  </a:cubicBezTo>
                  <a:cubicBezTo>
                    <a:pt x="21908" y="18433"/>
                    <a:pt x="22226" y="18"/>
                    <a:pt x="9843" y="18"/>
                  </a:cubicBezTo>
                  <a:cubicBezTo>
                    <a:pt x="9648" y="7"/>
                    <a:pt x="9454" y="1"/>
                    <a:pt x="92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6" name="CustomShape 6"/>
            <p:cNvSpPr/>
            <p:nvPr/>
          </p:nvSpPr>
          <p:spPr>
            <a:xfrm rot="16200000">
              <a:off x="8719560" y="744840"/>
              <a:ext cx="125280" cy="104400"/>
            </a:xfrm>
            <a:custGeom>
              <a:avLst/>
              <a:gdLst/>
              <a:ahLst/>
              <a:cxnLst/>
              <a:rect l="l" t="t" r="r" b="b"/>
              <a:pathLst>
                <a:path w="22552" h="18770">
                  <a:moveTo>
                    <a:pt x="10096" y="1"/>
                  </a:moveTo>
                  <a:cubicBezTo>
                    <a:pt x="9806" y="1"/>
                    <a:pt x="9510" y="11"/>
                    <a:pt x="9208" y="34"/>
                  </a:cubicBezTo>
                  <a:cubicBezTo>
                    <a:pt x="4128" y="351"/>
                    <a:pt x="0" y="4479"/>
                    <a:pt x="0" y="9876"/>
                  </a:cubicBezTo>
                  <a:cubicBezTo>
                    <a:pt x="318" y="14639"/>
                    <a:pt x="4445" y="18766"/>
                    <a:pt x="9843" y="18766"/>
                  </a:cubicBezTo>
                  <a:cubicBezTo>
                    <a:pt x="9945" y="18769"/>
                    <a:pt x="10047" y="18770"/>
                    <a:pt x="10148" y="18770"/>
                  </a:cubicBezTo>
                  <a:cubicBezTo>
                    <a:pt x="22551" y="18770"/>
                    <a:pt x="22149" y="1"/>
                    <a:pt x="100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7" name="CustomShape 7"/>
            <p:cNvSpPr/>
            <p:nvPr/>
          </p:nvSpPr>
          <p:spPr>
            <a:xfrm rot="16200000">
              <a:off x="8985960" y="100944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4" h="18415">
                  <a:moveTo>
                    <a:pt x="9526" y="0"/>
                  </a:moveTo>
                  <a:cubicBezTo>
                    <a:pt x="4446" y="0"/>
                    <a:pt x="318" y="4128"/>
                    <a:pt x="1" y="9208"/>
                  </a:cubicBezTo>
                  <a:cubicBezTo>
                    <a:pt x="318" y="14288"/>
                    <a:pt x="4763" y="18415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8" name="CustomShape 8"/>
            <p:cNvSpPr/>
            <p:nvPr/>
          </p:nvSpPr>
          <p:spPr>
            <a:xfrm rot="16200000">
              <a:off x="8978040" y="748440"/>
              <a:ext cx="119880" cy="102240"/>
            </a:xfrm>
            <a:custGeom>
              <a:avLst/>
              <a:gdLst/>
              <a:ahLst/>
              <a:cxnLst/>
              <a:rect l="l" t="t" r="r" b="b"/>
              <a:pathLst>
                <a:path w="21591" h="18433">
                  <a:moveTo>
                    <a:pt x="9293" y="1"/>
                  </a:moveTo>
                  <a:cubicBezTo>
                    <a:pt x="4446" y="1"/>
                    <a:pt x="306" y="4012"/>
                    <a:pt x="0" y="8908"/>
                  </a:cubicBezTo>
                  <a:cubicBezTo>
                    <a:pt x="318" y="13988"/>
                    <a:pt x="4445" y="18116"/>
                    <a:pt x="9525" y="18116"/>
                  </a:cubicBezTo>
                  <a:lnTo>
                    <a:pt x="9525" y="18433"/>
                  </a:lnTo>
                  <a:cubicBezTo>
                    <a:pt x="20955" y="17798"/>
                    <a:pt x="21590" y="971"/>
                    <a:pt x="9843" y="18"/>
                  </a:cubicBezTo>
                  <a:cubicBezTo>
                    <a:pt x="9659" y="7"/>
                    <a:pt x="9475" y="1"/>
                    <a:pt x="92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9" name="CustomShape 9"/>
            <p:cNvSpPr/>
            <p:nvPr/>
          </p:nvSpPr>
          <p:spPr>
            <a:xfrm rot="16200000">
              <a:off x="9238320" y="1261800"/>
              <a:ext cx="105840" cy="102240"/>
            </a:xfrm>
            <a:custGeom>
              <a:avLst/>
              <a:gdLst/>
              <a:ahLst/>
              <a:cxnLst/>
              <a:rect l="l" t="t" r="r" b="b"/>
              <a:pathLst>
                <a:path w="19051" h="18433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8" y="18115"/>
                    <a:pt x="9208" y="18433"/>
                  </a:cubicBezTo>
                  <a:cubicBezTo>
                    <a:pt x="14605" y="18433"/>
                    <a:pt x="18733" y="14305"/>
                    <a:pt x="18733" y="9225"/>
                  </a:cubicBezTo>
                  <a:cubicBezTo>
                    <a:pt x="19050" y="4145"/>
                    <a:pt x="14923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00" name="CustomShape 10"/>
            <p:cNvSpPr/>
            <p:nvPr/>
          </p:nvSpPr>
          <p:spPr>
            <a:xfrm rot="16200000">
              <a:off x="9492120" y="126252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3" h="18415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445"/>
                    <a:pt x="14923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01" name="CustomShape 11"/>
            <p:cNvSpPr/>
            <p:nvPr/>
          </p:nvSpPr>
          <p:spPr>
            <a:xfrm rot="16200000">
              <a:off x="9492120" y="100944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4" h="18415">
                  <a:moveTo>
                    <a:pt x="9843" y="0"/>
                  </a:moveTo>
                  <a:cubicBezTo>
                    <a:pt x="4446" y="0"/>
                    <a:pt x="1" y="4128"/>
                    <a:pt x="1" y="9525"/>
                  </a:cubicBezTo>
                  <a:cubicBezTo>
                    <a:pt x="318" y="14605"/>
                    <a:pt x="4763" y="18415"/>
                    <a:pt x="9843" y="18415"/>
                  </a:cubicBezTo>
                  <a:cubicBezTo>
                    <a:pt x="14606" y="18098"/>
                    <a:pt x="18733" y="13970"/>
                    <a:pt x="18733" y="8890"/>
                  </a:cubicBezTo>
                  <a:cubicBezTo>
                    <a:pt x="18733" y="4128"/>
                    <a:pt x="14606" y="0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02" name="CustomShape 12"/>
            <p:cNvSpPr/>
            <p:nvPr/>
          </p:nvSpPr>
          <p:spPr>
            <a:xfrm rot="16200000">
              <a:off x="8476200" y="100944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4" h="18415">
                  <a:moveTo>
                    <a:pt x="9526" y="0"/>
                  </a:moveTo>
                  <a:cubicBezTo>
                    <a:pt x="4128" y="0"/>
                    <a:pt x="1" y="4128"/>
                    <a:pt x="1" y="9208"/>
                  </a:cubicBezTo>
                  <a:cubicBezTo>
                    <a:pt x="318" y="14288"/>
                    <a:pt x="4446" y="18415"/>
                    <a:pt x="9526" y="18415"/>
                  </a:cubicBezTo>
                  <a:cubicBezTo>
                    <a:pt x="14606" y="18415"/>
                    <a:pt x="18733" y="14288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03" name="CustomShape 13"/>
            <p:cNvSpPr/>
            <p:nvPr/>
          </p:nvSpPr>
          <p:spPr>
            <a:xfrm rot="16200000">
              <a:off x="8475480" y="1261800"/>
              <a:ext cx="105840" cy="102240"/>
            </a:xfrm>
            <a:custGeom>
              <a:avLst/>
              <a:gdLst/>
              <a:ahLst/>
              <a:cxnLst/>
              <a:rect l="l" t="t" r="r" b="b"/>
              <a:pathLst>
                <a:path w="19051" h="18433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9709" y="18426"/>
                    <a:pt x="9892" y="18432"/>
                    <a:pt x="10073" y="18432"/>
                  </a:cubicBezTo>
                  <a:cubicBezTo>
                    <a:pt x="14899" y="18432"/>
                    <a:pt x="18744" y="14410"/>
                    <a:pt x="19050" y="9208"/>
                  </a:cubicBezTo>
                  <a:cubicBezTo>
                    <a:pt x="19050" y="4445"/>
                    <a:pt x="15240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04" name="CustomShape 14"/>
            <p:cNvSpPr/>
            <p:nvPr/>
          </p:nvSpPr>
          <p:spPr>
            <a:xfrm rot="16200000">
              <a:off x="8731080" y="126252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3" h="18415">
                  <a:moveTo>
                    <a:pt x="9843" y="0"/>
                  </a:moveTo>
                  <a:cubicBezTo>
                    <a:pt x="4763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128"/>
                    <a:pt x="14605" y="318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05" name="CustomShape 15"/>
            <p:cNvSpPr/>
            <p:nvPr/>
          </p:nvSpPr>
          <p:spPr>
            <a:xfrm rot="16200000">
              <a:off x="8985240" y="1261800"/>
              <a:ext cx="105840" cy="102240"/>
            </a:xfrm>
            <a:custGeom>
              <a:avLst/>
              <a:gdLst/>
              <a:ahLst/>
              <a:cxnLst/>
              <a:rect l="l" t="t" r="r" b="b"/>
              <a:pathLst>
                <a:path w="19040" h="18432">
                  <a:moveTo>
                    <a:pt x="10039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3" y="14305"/>
                    <a:pt x="18733" y="9225"/>
                  </a:cubicBezTo>
                  <a:cubicBezTo>
                    <a:pt x="19040" y="4316"/>
                    <a:pt x="14901" y="1"/>
                    <a:pt x="100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06" name="CustomShape 16"/>
            <p:cNvSpPr/>
            <p:nvPr/>
          </p:nvSpPr>
          <p:spPr>
            <a:xfrm rot="16200000">
              <a:off x="9238320" y="1514880"/>
              <a:ext cx="105840" cy="102240"/>
            </a:xfrm>
            <a:custGeom>
              <a:avLst/>
              <a:gdLst/>
              <a:ahLst/>
              <a:cxnLst/>
              <a:rect l="l" t="t" r="r" b="b"/>
              <a:pathLst>
                <a:path w="19050" h="18433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7" y="18433"/>
                    <a:pt x="9207" y="18433"/>
                  </a:cubicBezTo>
                  <a:cubicBezTo>
                    <a:pt x="14605" y="18433"/>
                    <a:pt x="18732" y="14305"/>
                    <a:pt x="18732" y="9225"/>
                  </a:cubicBezTo>
                  <a:cubicBezTo>
                    <a:pt x="19050" y="4145"/>
                    <a:pt x="14605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07" name="CustomShape 17"/>
            <p:cNvSpPr/>
            <p:nvPr/>
          </p:nvSpPr>
          <p:spPr>
            <a:xfrm rot="16200000">
              <a:off x="9492120" y="151560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3" h="18415">
                  <a:moveTo>
                    <a:pt x="9842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445"/>
                    <a:pt x="14922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08" name="CustomShape 18"/>
            <p:cNvSpPr/>
            <p:nvPr/>
          </p:nvSpPr>
          <p:spPr>
            <a:xfrm rot="16200000">
              <a:off x="8476200" y="151560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3" h="18415">
                  <a:moveTo>
                    <a:pt x="10160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605"/>
                    <a:pt x="18732" y="9208"/>
                  </a:cubicBezTo>
                  <a:cubicBezTo>
                    <a:pt x="18732" y="4445"/>
                    <a:pt x="14922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09" name="CustomShape 19"/>
            <p:cNvSpPr/>
            <p:nvPr/>
          </p:nvSpPr>
          <p:spPr>
            <a:xfrm rot="16200000">
              <a:off x="8731080" y="151560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3" h="18415">
                  <a:moveTo>
                    <a:pt x="9842" y="0"/>
                  </a:moveTo>
                  <a:cubicBezTo>
                    <a:pt x="4762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128"/>
                    <a:pt x="14605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10" name="CustomShape 20"/>
            <p:cNvSpPr/>
            <p:nvPr/>
          </p:nvSpPr>
          <p:spPr>
            <a:xfrm rot="16200000">
              <a:off x="8985960" y="151560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3" h="18432">
                  <a:moveTo>
                    <a:pt x="10037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2" y="14305"/>
                    <a:pt x="18732" y="9225"/>
                  </a:cubicBezTo>
                  <a:cubicBezTo>
                    <a:pt x="18732" y="4316"/>
                    <a:pt x="14879" y="1"/>
                    <a:pt x="100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311" name="Group 21"/>
          <p:cNvGrpSpPr/>
          <p:nvPr/>
        </p:nvGrpSpPr>
        <p:grpSpPr>
          <a:xfrm>
            <a:off x="8507880" y="-5400"/>
            <a:ext cx="1087560" cy="1830600"/>
            <a:chOff x="8507880" y="-5400"/>
            <a:chExt cx="1087560" cy="1830600"/>
          </a:xfrm>
        </p:grpSpPr>
        <p:sp>
          <p:nvSpPr>
            <p:cNvPr id="312" name="CustomShape 22"/>
            <p:cNvSpPr/>
            <p:nvPr/>
          </p:nvSpPr>
          <p:spPr>
            <a:xfrm rot="18431400">
              <a:off x="8944560" y="222840"/>
              <a:ext cx="252360" cy="31680"/>
            </a:xfrm>
            <a:custGeom>
              <a:avLst/>
              <a:gdLst/>
              <a:ahLst/>
              <a:cxnLst/>
              <a:rect l="l" t="t" r="r" b="b"/>
              <a:pathLst>
                <a:path w="41587" h="5249">
                  <a:moveTo>
                    <a:pt x="0" y="0"/>
                  </a:moveTo>
                  <a:lnTo>
                    <a:pt x="41587" y="5249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13" name="CustomShape 23"/>
            <p:cNvSpPr/>
            <p:nvPr/>
          </p:nvSpPr>
          <p:spPr>
            <a:xfrm rot="18431400">
              <a:off x="8866080" y="196560"/>
              <a:ext cx="323280" cy="86040"/>
            </a:xfrm>
            <a:custGeom>
              <a:avLst/>
              <a:gdLst/>
              <a:ahLst/>
              <a:cxnLst/>
              <a:rect l="l" t="t" r="r" b="b"/>
              <a:pathLst>
                <a:path w="53251" h="14195">
                  <a:moveTo>
                    <a:pt x="5292" y="0"/>
                  </a:moveTo>
                  <a:cubicBezTo>
                    <a:pt x="0" y="0"/>
                    <a:pt x="597" y="8562"/>
                    <a:pt x="6014" y="9336"/>
                  </a:cubicBezTo>
                  <a:lnTo>
                    <a:pt x="6014" y="8932"/>
                  </a:lnTo>
                  <a:lnTo>
                    <a:pt x="47601" y="14181"/>
                  </a:lnTo>
                  <a:cubicBezTo>
                    <a:pt x="47726" y="14190"/>
                    <a:pt x="47849" y="14195"/>
                    <a:pt x="47969" y="14195"/>
                  </a:cubicBezTo>
                  <a:cubicBezTo>
                    <a:pt x="53251" y="14195"/>
                    <a:pt x="53128" y="5684"/>
                    <a:pt x="47601" y="4895"/>
                  </a:cubicBezTo>
                  <a:lnTo>
                    <a:pt x="6014" y="50"/>
                  </a:lnTo>
                  <a:cubicBezTo>
                    <a:pt x="5762" y="16"/>
                    <a:pt x="5521" y="0"/>
                    <a:pt x="5292" y="0"/>
                  </a:cubicBezTo>
                  <a:close/>
                </a:path>
              </a:pathLst>
            </a:custGeom>
            <a:solidFill>
              <a:srgbClr val="2C73DD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14" name="CustomShape 24"/>
            <p:cNvSpPr/>
            <p:nvPr/>
          </p:nvSpPr>
          <p:spPr>
            <a:xfrm rot="18431400">
              <a:off x="8594640" y="498960"/>
              <a:ext cx="159120" cy="195840"/>
            </a:xfrm>
            <a:custGeom>
              <a:avLst/>
              <a:gdLst/>
              <a:ahLst/>
              <a:cxnLst/>
              <a:rect l="l" t="t" r="r" b="b"/>
              <a:pathLst>
                <a:path w="26245" h="32301">
                  <a:moveTo>
                    <a:pt x="0" y="32301"/>
                  </a:moveTo>
                  <a:lnTo>
                    <a:pt x="26245" y="0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15" name="CustomShape 25"/>
            <p:cNvSpPr/>
            <p:nvPr/>
          </p:nvSpPr>
          <p:spPr>
            <a:xfrm rot="18431400">
              <a:off x="8858880" y="892800"/>
              <a:ext cx="252360" cy="33840"/>
            </a:xfrm>
            <a:custGeom>
              <a:avLst/>
              <a:gdLst/>
              <a:ahLst/>
              <a:cxnLst/>
              <a:rect l="l" t="t" r="r" b="b"/>
              <a:pathLst>
                <a:path w="41588" h="5654">
                  <a:moveTo>
                    <a:pt x="0" y="1"/>
                  </a:moveTo>
                  <a:lnTo>
                    <a:pt x="41587" y="5653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16" name="CustomShape 26"/>
            <p:cNvSpPr/>
            <p:nvPr/>
          </p:nvSpPr>
          <p:spPr>
            <a:xfrm rot="18431400">
              <a:off x="8478360" y="105120"/>
              <a:ext cx="320760" cy="86040"/>
            </a:xfrm>
            <a:custGeom>
              <a:avLst/>
              <a:gdLst/>
              <a:ahLst/>
              <a:cxnLst/>
              <a:rect l="l" t="t" r="r" b="b"/>
              <a:pathLst>
                <a:path w="52872" h="14234">
                  <a:moveTo>
                    <a:pt x="4938" y="0"/>
                  </a:moveTo>
                  <a:cubicBezTo>
                    <a:pt x="0" y="0"/>
                    <a:pt x="235" y="8162"/>
                    <a:pt x="5642" y="8935"/>
                  </a:cubicBezTo>
                  <a:lnTo>
                    <a:pt x="5642" y="8531"/>
                  </a:lnTo>
                  <a:lnTo>
                    <a:pt x="47229" y="14184"/>
                  </a:lnTo>
                  <a:cubicBezTo>
                    <a:pt x="47464" y="14217"/>
                    <a:pt x="47689" y="14234"/>
                    <a:pt x="47905" y="14234"/>
                  </a:cubicBezTo>
                  <a:cubicBezTo>
                    <a:pt x="52872" y="14234"/>
                    <a:pt x="52647" y="5671"/>
                    <a:pt x="47229" y="4897"/>
                  </a:cubicBezTo>
                  <a:lnTo>
                    <a:pt x="5642" y="52"/>
                  </a:lnTo>
                  <a:cubicBezTo>
                    <a:pt x="5397" y="17"/>
                    <a:pt x="5162" y="0"/>
                    <a:pt x="4938" y="0"/>
                  </a:cubicBezTo>
                  <a:close/>
                </a:path>
              </a:pathLst>
            </a:custGeom>
            <a:solidFill>
              <a:srgbClr val="2C73DD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17" name="CustomShape 27"/>
            <p:cNvSpPr/>
            <p:nvPr/>
          </p:nvSpPr>
          <p:spPr>
            <a:xfrm rot="18431400">
              <a:off x="9387360" y="945720"/>
              <a:ext cx="161640" cy="195840"/>
            </a:xfrm>
            <a:custGeom>
              <a:avLst/>
              <a:gdLst/>
              <a:ahLst/>
              <a:cxnLst/>
              <a:rect l="l" t="t" r="r" b="b"/>
              <a:pathLst>
                <a:path w="26649" h="32302">
                  <a:moveTo>
                    <a:pt x="0" y="32301"/>
                  </a:moveTo>
                  <a:lnTo>
                    <a:pt x="26648" y="1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18" name="CustomShape 28"/>
            <p:cNvSpPr/>
            <p:nvPr/>
          </p:nvSpPr>
          <p:spPr>
            <a:xfrm rot="18431400">
              <a:off x="8817840" y="612360"/>
              <a:ext cx="234360" cy="253440"/>
            </a:xfrm>
            <a:custGeom>
              <a:avLst/>
              <a:gdLst/>
              <a:ahLst/>
              <a:cxnLst/>
              <a:rect l="l" t="t" r="r" b="b"/>
              <a:pathLst>
                <a:path w="38654" h="41748">
                  <a:moveTo>
                    <a:pt x="32309" y="1"/>
                  </a:moveTo>
                  <a:cubicBezTo>
                    <a:pt x="31302" y="1"/>
                    <a:pt x="30282" y="441"/>
                    <a:pt x="29421" y="1494"/>
                  </a:cubicBezTo>
                  <a:lnTo>
                    <a:pt x="2773" y="33794"/>
                  </a:lnTo>
                  <a:cubicBezTo>
                    <a:pt x="1" y="37183"/>
                    <a:pt x="2869" y="41747"/>
                    <a:pt x="6178" y="41747"/>
                  </a:cubicBezTo>
                  <a:cubicBezTo>
                    <a:pt x="7206" y="41747"/>
                    <a:pt x="8276" y="41307"/>
                    <a:pt x="9233" y="40254"/>
                  </a:cubicBezTo>
                  <a:lnTo>
                    <a:pt x="35881" y="7954"/>
                  </a:lnTo>
                  <a:cubicBezTo>
                    <a:pt x="38654" y="4565"/>
                    <a:pt x="35550" y="1"/>
                    <a:pt x="32309" y="1"/>
                  </a:cubicBezTo>
                  <a:close/>
                </a:path>
              </a:pathLst>
            </a:custGeom>
            <a:solidFill>
              <a:srgbClr val="2C73DD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19" name="CustomShape 29"/>
            <p:cNvSpPr/>
            <p:nvPr/>
          </p:nvSpPr>
          <p:spPr>
            <a:xfrm rot="18431400">
              <a:off x="8984880" y="1605240"/>
              <a:ext cx="161640" cy="193320"/>
            </a:xfrm>
            <a:custGeom>
              <a:avLst/>
              <a:gdLst/>
              <a:ahLst/>
              <a:cxnLst/>
              <a:rect l="l" t="t" r="r" b="b"/>
              <a:pathLst>
                <a:path w="26649" h="31898">
                  <a:moveTo>
                    <a:pt x="0" y="31898"/>
                  </a:moveTo>
                  <a:lnTo>
                    <a:pt x="26648" y="1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320" name="Group 30"/>
          <p:cNvGrpSpPr/>
          <p:nvPr/>
        </p:nvGrpSpPr>
        <p:grpSpPr>
          <a:xfrm>
            <a:off x="-61920" y="110880"/>
            <a:ext cx="1037880" cy="490680"/>
            <a:chOff x="-61920" y="110880"/>
            <a:chExt cx="1037880" cy="490680"/>
          </a:xfrm>
        </p:grpSpPr>
        <p:sp>
          <p:nvSpPr>
            <p:cNvPr id="321" name="CustomShape 31"/>
            <p:cNvSpPr/>
            <p:nvPr/>
          </p:nvSpPr>
          <p:spPr>
            <a:xfrm rot="5400000">
              <a:off x="372600" y="-323640"/>
              <a:ext cx="167400" cy="1036440"/>
            </a:xfrm>
            <a:custGeom>
              <a:avLst/>
              <a:gdLst/>
              <a:ahLst/>
              <a:cxnLst/>
              <a:rect l="l" t="t" r="r" b="b"/>
              <a:pathLst>
                <a:path w="32301" h="199558">
                  <a:moveTo>
                    <a:pt x="26850" y="1"/>
                  </a:moveTo>
                  <a:cubicBezTo>
                    <a:pt x="24124" y="1"/>
                    <a:pt x="21399" y="1717"/>
                    <a:pt x="21399" y="5149"/>
                  </a:cubicBezTo>
                  <a:cubicBezTo>
                    <a:pt x="21399" y="12416"/>
                    <a:pt x="18169" y="15243"/>
                    <a:pt x="12516" y="20088"/>
                  </a:cubicBezTo>
                  <a:cubicBezTo>
                    <a:pt x="6864" y="25337"/>
                    <a:pt x="0" y="30989"/>
                    <a:pt x="0" y="43102"/>
                  </a:cubicBezTo>
                  <a:cubicBezTo>
                    <a:pt x="0" y="54811"/>
                    <a:pt x="7671" y="61271"/>
                    <a:pt x="12516" y="65712"/>
                  </a:cubicBezTo>
                  <a:cubicBezTo>
                    <a:pt x="17361" y="70154"/>
                    <a:pt x="21399" y="73384"/>
                    <a:pt x="21399" y="80651"/>
                  </a:cubicBezTo>
                  <a:cubicBezTo>
                    <a:pt x="21399" y="87919"/>
                    <a:pt x="18169" y="91149"/>
                    <a:pt x="12516" y="95994"/>
                  </a:cubicBezTo>
                  <a:cubicBezTo>
                    <a:pt x="6864" y="100436"/>
                    <a:pt x="0" y="106492"/>
                    <a:pt x="0" y="118605"/>
                  </a:cubicBezTo>
                  <a:cubicBezTo>
                    <a:pt x="0" y="130314"/>
                    <a:pt x="7671" y="136774"/>
                    <a:pt x="12516" y="141215"/>
                  </a:cubicBezTo>
                  <a:cubicBezTo>
                    <a:pt x="17361" y="145656"/>
                    <a:pt x="21399" y="149290"/>
                    <a:pt x="21399" y="156558"/>
                  </a:cubicBezTo>
                  <a:cubicBezTo>
                    <a:pt x="21399" y="163422"/>
                    <a:pt x="18169" y="166248"/>
                    <a:pt x="12516" y="171497"/>
                  </a:cubicBezTo>
                  <a:cubicBezTo>
                    <a:pt x="6864" y="176342"/>
                    <a:pt x="0" y="182398"/>
                    <a:pt x="0" y="194107"/>
                  </a:cubicBezTo>
                  <a:cubicBezTo>
                    <a:pt x="0" y="197741"/>
                    <a:pt x="2725" y="199558"/>
                    <a:pt x="5451" y="199558"/>
                  </a:cubicBezTo>
                  <a:cubicBezTo>
                    <a:pt x="8176" y="199558"/>
                    <a:pt x="10901" y="197741"/>
                    <a:pt x="10901" y="194107"/>
                  </a:cubicBezTo>
                  <a:cubicBezTo>
                    <a:pt x="10901" y="186840"/>
                    <a:pt x="14131" y="184013"/>
                    <a:pt x="19784" y="179168"/>
                  </a:cubicBezTo>
                  <a:cubicBezTo>
                    <a:pt x="25436" y="174323"/>
                    <a:pt x="32300" y="168267"/>
                    <a:pt x="32300" y="156558"/>
                  </a:cubicBezTo>
                  <a:cubicBezTo>
                    <a:pt x="32300" y="144445"/>
                    <a:pt x="24629" y="137581"/>
                    <a:pt x="19784" y="133544"/>
                  </a:cubicBezTo>
                  <a:cubicBezTo>
                    <a:pt x="14535" y="129102"/>
                    <a:pt x="10901" y="125469"/>
                    <a:pt x="10901" y="118605"/>
                  </a:cubicBezTo>
                  <a:cubicBezTo>
                    <a:pt x="10901" y="111337"/>
                    <a:pt x="14131" y="108511"/>
                    <a:pt x="19784" y="103666"/>
                  </a:cubicBezTo>
                  <a:cubicBezTo>
                    <a:pt x="25436" y="98821"/>
                    <a:pt x="32300" y="92360"/>
                    <a:pt x="32300" y="80651"/>
                  </a:cubicBezTo>
                  <a:cubicBezTo>
                    <a:pt x="32300" y="68942"/>
                    <a:pt x="24629" y="62886"/>
                    <a:pt x="19784" y="58041"/>
                  </a:cubicBezTo>
                  <a:cubicBezTo>
                    <a:pt x="14535" y="53600"/>
                    <a:pt x="10901" y="49966"/>
                    <a:pt x="10901" y="43102"/>
                  </a:cubicBezTo>
                  <a:cubicBezTo>
                    <a:pt x="10901" y="35834"/>
                    <a:pt x="14131" y="33008"/>
                    <a:pt x="19784" y="28163"/>
                  </a:cubicBezTo>
                  <a:cubicBezTo>
                    <a:pt x="25436" y="23318"/>
                    <a:pt x="32300" y="17262"/>
                    <a:pt x="32300" y="5149"/>
                  </a:cubicBezTo>
                  <a:cubicBezTo>
                    <a:pt x="32300" y="1717"/>
                    <a:pt x="29575" y="1"/>
                    <a:pt x="26850" y="1"/>
                  </a:cubicBezTo>
                  <a:close/>
                </a:path>
              </a:pathLst>
            </a:custGeom>
            <a:solidFill>
              <a:srgbClr val="2C73DD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22" name="CustomShape 32"/>
            <p:cNvSpPr/>
            <p:nvPr/>
          </p:nvSpPr>
          <p:spPr>
            <a:xfrm rot="5400000">
              <a:off x="374760" y="360"/>
              <a:ext cx="165240" cy="1036800"/>
            </a:xfrm>
            <a:custGeom>
              <a:avLst/>
              <a:gdLst/>
              <a:ahLst/>
              <a:cxnLst/>
              <a:rect l="l" t="t" r="r" b="b"/>
              <a:pathLst>
                <a:path w="31898" h="199659">
                  <a:moveTo>
                    <a:pt x="26447" y="0"/>
                  </a:moveTo>
                  <a:cubicBezTo>
                    <a:pt x="23721" y="0"/>
                    <a:pt x="20996" y="1817"/>
                    <a:pt x="20996" y="5451"/>
                  </a:cubicBezTo>
                  <a:cubicBezTo>
                    <a:pt x="20996" y="12718"/>
                    <a:pt x="17766" y="15545"/>
                    <a:pt x="12113" y="20390"/>
                  </a:cubicBezTo>
                  <a:cubicBezTo>
                    <a:pt x="6865" y="25639"/>
                    <a:pt x="1" y="31291"/>
                    <a:pt x="1" y="43000"/>
                  </a:cubicBezTo>
                  <a:cubicBezTo>
                    <a:pt x="1" y="55113"/>
                    <a:pt x="7268" y="61573"/>
                    <a:pt x="12113" y="66014"/>
                  </a:cubicBezTo>
                  <a:cubicBezTo>
                    <a:pt x="17362" y="70456"/>
                    <a:pt x="20996" y="74090"/>
                    <a:pt x="20996" y="80953"/>
                  </a:cubicBezTo>
                  <a:cubicBezTo>
                    <a:pt x="20996" y="87817"/>
                    <a:pt x="17766" y="90644"/>
                    <a:pt x="12113" y="95892"/>
                  </a:cubicBezTo>
                  <a:cubicBezTo>
                    <a:pt x="6865" y="100738"/>
                    <a:pt x="1" y="106794"/>
                    <a:pt x="1" y="118503"/>
                  </a:cubicBezTo>
                  <a:cubicBezTo>
                    <a:pt x="1" y="130616"/>
                    <a:pt x="7268" y="137076"/>
                    <a:pt x="12113" y="141517"/>
                  </a:cubicBezTo>
                  <a:cubicBezTo>
                    <a:pt x="17362" y="145958"/>
                    <a:pt x="20996" y="149996"/>
                    <a:pt x="20996" y="157264"/>
                  </a:cubicBezTo>
                  <a:cubicBezTo>
                    <a:pt x="20996" y="164127"/>
                    <a:pt x="17766" y="166954"/>
                    <a:pt x="12113" y="171799"/>
                  </a:cubicBezTo>
                  <a:cubicBezTo>
                    <a:pt x="6865" y="177048"/>
                    <a:pt x="1" y="183104"/>
                    <a:pt x="1" y="194813"/>
                  </a:cubicBezTo>
                  <a:cubicBezTo>
                    <a:pt x="203" y="198043"/>
                    <a:pt x="2625" y="199658"/>
                    <a:pt x="5098" y="199658"/>
                  </a:cubicBezTo>
                  <a:cubicBezTo>
                    <a:pt x="7571" y="199658"/>
                    <a:pt x="10095" y="198043"/>
                    <a:pt x="10498" y="194813"/>
                  </a:cubicBezTo>
                  <a:cubicBezTo>
                    <a:pt x="10498" y="187545"/>
                    <a:pt x="14536" y="183912"/>
                    <a:pt x="19381" y="179874"/>
                  </a:cubicBezTo>
                  <a:cubicBezTo>
                    <a:pt x="27052" y="174625"/>
                    <a:pt x="31494" y="166146"/>
                    <a:pt x="31897" y="156860"/>
                  </a:cubicBezTo>
                  <a:cubicBezTo>
                    <a:pt x="31897" y="145151"/>
                    <a:pt x="24226" y="138287"/>
                    <a:pt x="19381" y="133846"/>
                  </a:cubicBezTo>
                  <a:cubicBezTo>
                    <a:pt x="14536" y="129404"/>
                    <a:pt x="10498" y="126174"/>
                    <a:pt x="10498" y="118907"/>
                  </a:cubicBezTo>
                  <a:cubicBezTo>
                    <a:pt x="10498" y="112043"/>
                    <a:pt x="13728" y="109216"/>
                    <a:pt x="19381" y="104371"/>
                  </a:cubicBezTo>
                  <a:cubicBezTo>
                    <a:pt x="25033" y="99123"/>
                    <a:pt x="31897" y="93066"/>
                    <a:pt x="31897" y="81357"/>
                  </a:cubicBezTo>
                  <a:cubicBezTo>
                    <a:pt x="31897" y="69648"/>
                    <a:pt x="24226" y="63188"/>
                    <a:pt x="19381" y="58343"/>
                  </a:cubicBezTo>
                  <a:cubicBezTo>
                    <a:pt x="14536" y="53902"/>
                    <a:pt x="10498" y="50268"/>
                    <a:pt x="10498" y="43404"/>
                  </a:cubicBezTo>
                  <a:cubicBezTo>
                    <a:pt x="10498" y="36136"/>
                    <a:pt x="13728" y="33310"/>
                    <a:pt x="19381" y="28465"/>
                  </a:cubicBezTo>
                  <a:cubicBezTo>
                    <a:pt x="25033" y="23620"/>
                    <a:pt x="31897" y="17564"/>
                    <a:pt x="31897" y="5451"/>
                  </a:cubicBezTo>
                  <a:cubicBezTo>
                    <a:pt x="31897" y="1817"/>
                    <a:pt x="29172" y="0"/>
                    <a:pt x="26447" y="0"/>
                  </a:cubicBezTo>
                  <a:close/>
                </a:path>
              </a:pathLst>
            </a:custGeom>
            <a:solidFill>
              <a:srgbClr val="2C73DD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323" name="Group 33"/>
          <p:cNvGrpSpPr/>
          <p:nvPr/>
        </p:nvGrpSpPr>
        <p:grpSpPr>
          <a:xfrm>
            <a:off x="-217440" y="3927240"/>
            <a:ext cx="884880" cy="1118520"/>
            <a:chOff x="-217440" y="3927240"/>
            <a:chExt cx="884880" cy="1118520"/>
          </a:xfrm>
        </p:grpSpPr>
        <p:sp>
          <p:nvSpPr>
            <p:cNvPr id="324" name="CustomShape 34"/>
            <p:cNvSpPr/>
            <p:nvPr/>
          </p:nvSpPr>
          <p:spPr>
            <a:xfrm flipV="1">
              <a:off x="542160" y="494316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3" h="18433">
                  <a:moveTo>
                    <a:pt x="9208" y="0"/>
                  </a:moveTo>
                  <a:cubicBezTo>
                    <a:pt x="4128" y="318"/>
                    <a:pt x="318" y="4445"/>
                    <a:pt x="0" y="9525"/>
                  </a:cubicBezTo>
                  <a:cubicBezTo>
                    <a:pt x="0" y="14421"/>
                    <a:pt x="4424" y="18432"/>
                    <a:pt x="9292" y="18432"/>
                  </a:cubicBezTo>
                  <a:cubicBezTo>
                    <a:pt x="9475" y="18432"/>
                    <a:pt x="9659" y="18427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288" y="0"/>
                    <a:pt x="92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25" name="CustomShape 35"/>
            <p:cNvSpPr/>
            <p:nvPr/>
          </p:nvSpPr>
          <p:spPr>
            <a:xfrm flipV="1">
              <a:off x="271800" y="4177800"/>
              <a:ext cx="123120" cy="104040"/>
            </a:xfrm>
            <a:custGeom>
              <a:avLst/>
              <a:gdLst/>
              <a:ahLst/>
              <a:cxnLst/>
              <a:rect l="l" t="t" r="r" b="b"/>
              <a:pathLst>
                <a:path w="22138" h="18753">
                  <a:moveTo>
                    <a:pt x="12539" y="0"/>
                  </a:moveTo>
                  <a:cubicBezTo>
                    <a:pt x="4224" y="0"/>
                    <a:pt x="0" y="9942"/>
                    <a:pt x="5628" y="15883"/>
                  </a:cubicBezTo>
                  <a:cubicBezTo>
                    <a:pt x="7508" y="17867"/>
                    <a:pt x="9904" y="18752"/>
                    <a:pt x="12272" y="18752"/>
                  </a:cubicBezTo>
                  <a:cubicBezTo>
                    <a:pt x="17103" y="18752"/>
                    <a:pt x="21820" y="15072"/>
                    <a:pt x="21820" y="9533"/>
                  </a:cubicBezTo>
                  <a:cubicBezTo>
                    <a:pt x="22138" y="4135"/>
                    <a:pt x="18010" y="8"/>
                    <a:pt x="12930" y="8"/>
                  </a:cubicBezTo>
                  <a:cubicBezTo>
                    <a:pt x="12799" y="3"/>
                    <a:pt x="12669" y="0"/>
                    <a:pt x="12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26" name="CustomShape 36"/>
            <p:cNvSpPr/>
            <p:nvPr/>
          </p:nvSpPr>
          <p:spPr>
            <a:xfrm flipV="1">
              <a:off x="289080" y="4688640"/>
              <a:ext cx="123480" cy="102240"/>
            </a:xfrm>
            <a:custGeom>
              <a:avLst/>
              <a:gdLst/>
              <a:ahLst/>
              <a:cxnLst/>
              <a:rect l="l" t="t" r="r" b="b"/>
              <a:pathLst>
                <a:path w="22226" h="18433">
                  <a:moveTo>
                    <a:pt x="9261" y="1"/>
                  </a:moveTo>
                  <a:cubicBezTo>
                    <a:pt x="4130" y="1"/>
                    <a:pt x="1" y="4023"/>
                    <a:pt x="1" y="9226"/>
                  </a:cubicBezTo>
                  <a:cubicBezTo>
                    <a:pt x="318" y="14306"/>
                    <a:pt x="4446" y="18433"/>
                    <a:pt x="9526" y="18433"/>
                  </a:cubicBezTo>
                  <a:cubicBezTo>
                    <a:pt x="21908" y="18433"/>
                    <a:pt x="22226" y="18"/>
                    <a:pt x="9843" y="18"/>
                  </a:cubicBezTo>
                  <a:cubicBezTo>
                    <a:pt x="9648" y="7"/>
                    <a:pt x="9454" y="1"/>
                    <a:pt x="92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27" name="CustomShape 37"/>
            <p:cNvSpPr/>
            <p:nvPr/>
          </p:nvSpPr>
          <p:spPr>
            <a:xfrm flipV="1">
              <a:off x="542160" y="4688640"/>
              <a:ext cx="125280" cy="104400"/>
            </a:xfrm>
            <a:custGeom>
              <a:avLst/>
              <a:gdLst/>
              <a:ahLst/>
              <a:cxnLst/>
              <a:rect l="l" t="t" r="r" b="b"/>
              <a:pathLst>
                <a:path w="22552" h="18770">
                  <a:moveTo>
                    <a:pt x="10096" y="1"/>
                  </a:moveTo>
                  <a:cubicBezTo>
                    <a:pt x="9806" y="1"/>
                    <a:pt x="9510" y="11"/>
                    <a:pt x="9208" y="34"/>
                  </a:cubicBezTo>
                  <a:cubicBezTo>
                    <a:pt x="4128" y="351"/>
                    <a:pt x="0" y="4479"/>
                    <a:pt x="0" y="9876"/>
                  </a:cubicBezTo>
                  <a:cubicBezTo>
                    <a:pt x="318" y="14639"/>
                    <a:pt x="4445" y="18766"/>
                    <a:pt x="9843" y="18766"/>
                  </a:cubicBezTo>
                  <a:cubicBezTo>
                    <a:pt x="9945" y="18769"/>
                    <a:pt x="10047" y="18770"/>
                    <a:pt x="10148" y="18770"/>
                  </a:cubicBezTo>
                  <a:cubicBezTo>
                    <a:pt x="22551" y="18770"/>
                    <a:pt x="22149" y="1"/>
                    <a:pt x="100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28" name="CustomShape 38"/>
            <p:cNvSpPr/>
            <p:nvPr/>
          </p:nvSpPr>
          <p:spPr>
            <a:xfrm flipV="1">
              <a:off x="289080" y="443376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4" h="18415">
                  <a:moveTo>
                    <a:pt x="9526" y="0"/>
                  </a:moveTo>
                  <a:cubicBezTo>
                    <a:pt x="4446" y="0"/>
                    <a:pt x="318" y="4128"/>
                    <a:pt x="1" y="9208"/>
                  </a:cubicBezTo>
                  <a:cubicBezTo>
                    <a:pt x="318" y="14288"/>
                    <a:pt x="4763" y="18415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29" name="CustomShape 39"/>
            <p:cNvSpPr/>
            <p:nvPr/>
          </p:nvSpPr>
          <p:spPr>
            <a:xfrm flipV="1">
              <a:off x="542160" y="4433760"/>
              <a:ext cx="119880" cy="102240"/>
            </a:xfrm>
            <a:custGeom>
              <a:avLst/>
              <a:gdLst/>
              <a:ahLst/>
              <a:cxnLst/>
              <a:rect l="l" t="t" r="r" b="b"/>
              <a:pathLst>
                <a:path w="21591" h="18433">
                  <a:moveTo>
                    <a:pt x="9293" y="1"/>
                  </a:moveTo>
                  <a:cubicBezTo>
                    <a:pt x="4446" y="1"/>
                    <a:pt x="306" y="4012"/>
                    <a:pt x="0" y="8908"/>
                  </a:cubicBezTo>
                  <a:cubicBezTo>
                    <a:pt x="318" y="13988"/>
                    <a:pt x="4445" y="18116"/>
                    <a:pt x="9525" y="18116"/>
                  </a:cubicBezTo>
                  <a:lnTo>
                    <a:pt x="9525" y="18433"/>
                  </a:lnTo>
                  <a:cubicBezTo>
                    <a:pt x="20955" y="17798"/>
                    <a:pt x="21590" y="971"/>
                    <a:pt x="9843" y="18"/>
                  </a:cubicBezTo>
                  <a:cubicBezTo>
                    <a:pt x="9659" y="7"/>
                    <a:pt x="9475" y="1"/>
                    <a:pt x="92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0" name="CustomShape 40"/>
            <p:cNvSpPr/>
            <p:nvPr/>
          </p:nvSpPr>
          <p:spPr>
            <a:xfrm flipV="1">
              <a:off x="36000" y="4180320"/>
              <a:ext cx="105840" cy="102240"/>
            </a:xfrm>
            <a:custGeom>
              <a:avLst/>
              <a:gdLst/>
              <a:ahLst/>
              <a:cxnLst/>
              <a:rect l="l" t="t" r="r" b="b"/>
              <a:pathLst>
                <a:path w="19051" h="18433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8" y="18115"/>
                    <a:pt x="9208" y="18433"/>
                  </a:cubicBezTo>
                  <a:cubicBezTo>
                    <a:pt x="14605" y="18433"/>
                    <a:pt x="18733" y="14305"/>
                    <a:pt x="18733" y="9225"/>
                  </a:cubicBezTo>
                  <a:cubicBezTo>
                    <a:pt x="19050" y="4145"/>
                    <a:pt x="14923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1" name="CustomShape 41"/>
            <p:cNvSpPr/>
            <p:nvPr/>
          </p:nvSpPr>
          <p:spPr>
            <a:xfrm flipV="1">
              <a:off x="36000" y="392724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3" h="18415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445"/>
                    <a:pt x="14923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2" name="CustomShape 42"/>
            <p:cNvSpPr/>
            <p:nvPr/>
          </p:nvSpPr>
          <p:spPr>
            <a:xfrm flipV="1">
              <a:off x="289080" y="392724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4" h="18415">
                  <a:moveTo>
                    <a:pt x="9843" y="0"/>
                  </a:moveTo>
                  <a:cubicBezTo>
                    <a:pt x="4446" y="0"/>
                    <a:pt x="1" y="4128"/>
                    <a:pt x="1" y="9525"/>
                  </a:cubicBezTo>
                  <a:cubicBezTo>
                    <a:pt x="318" y="14605"/>
                    <a:pt x="4763" y="18415"/>
                    <a:pt x="9843" y="18415"/>
                  </a:cubicBezTo>
                  <a:cubicBezTo>
                    <a:pt x="14606" y="18098"/>
                    <a:pt x="18733" y="13970"/>
                    <a:pt x="18733" y="8890"/>
                  </a:cubicBezTo>
                  <a:cubicBezTo>
                    <a:pt x="18733" y="4128"/>
                    <a:pt x="14606" y="0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3" name="CustomShape 43"/>
            <p:cNvSpPr/>
            <p:nvPr/>
          </p:nvSpPr>
          <p:spPr>
            <a:xfrm flipV="1">
              <a:off x="289080" y="494352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4" h="18415">
                  <a:moveTo>
                    <a:pt x="9526" y="0"/>
                  </a:moveTo>
                  <a:cubicBezTo>
                    <a:pt x="4128" y="0"/>
                    <a:pt x="1" y="4128"/>
                    <a:pt x="1" y="9208"/>
                  </a:cubicBezTo>
                  <a:cubicBezTo>
                    <a:pt x="318" y="14288"/>
                    <a:pt x="4446" y="18415"/>
                    <a:pt x="9526" y="18415"/>
                  </a:cubicBezTo>
                  <a:cubicBezTo>
                    <a:pt x="14606" y="18415"/>
                    <a:pt x="18733" y="14288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4" name="CustomShape 44"/>
            <p:cNvSpPr/>
            <p:nvPr/>
          </p:nvSpPr>
          <p:spPr>
            <a:xfrm flipV="1">
              <a:off x="36000" y="4943160"/>
              <a:ext cx="105840" cy="102240"/>
            </a:xfrm>
            <a:custGeom>
              <a:avLst/>
              <a:gdLst/>
              <a:ahLst/>
              <a:cxnLst/>
              <a:rect l="l" t="t" r="r" b="b"/>
              <a:pathLst>
                <a:path w="19051" h="18433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9709" y="18426"/>
                    <a:pt x="9892" y="18432"/>
                    <a:pt x="10073" y="18432"/>
                  </a:cubicBezTo>
                  <a:cubicBezTo>
                    <a:pt x="14899" y="18432"/>
                    <a:pt x="18744" y="14410"/>
                    <a:pt x="19050" y="9208"/>
                  </a:cubicBezTo>
                  <a:cubicBezTo>
                    <a:pt x="19050" y="4445"/>
                    <a:pt x="15240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5" name="CustomShape 45"/>
            <p:cNvSpPr/>
            <p:nvPr/>
          </p:nvSpPr>
          <p:spPr>
            <a:xfrm flipV="1">
              <a:off x="36000" y="468864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3" h="18415">
                  <a:moveTo>
                    <a:pt x="9843" y="0"/>
                  </a:moveTo>
                  <a:cubicBezTo>
                    <a:pt x="4763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128"/>
                    <a:pt x="14605" y="318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6" name="CustomShape 46"/>
            <p:cNvSpPr/>
            <p:nvPr/>
          </p:nvSpPr>
          <p:spPr>
            <a:xfrm flipV="1">
              <a:off x="36000" y="4433760"/>
              <a:ext cx="105840" cy="102240"/>
            </a:xfrm>
            <a:custGeom>
              <a:avLst/>
              <a:gdLst/>
              <a:ahLst/>
              <a:cxnLst/>
              <a:rect l="l" t="t" r="r" b="b"/>
              <a:pathLst>
                <a:path w="19040" h="18432">
                  <a:moveTo>
                    <a:pt x="10039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3" y="14305"/>
                    <a:pt x="18733" y="9225"/>
                  </a:cubicBezTo>
                  <a:cubicBezTo>
                    <a:pt x="19040" y="4316"/>
                    <a:pt x="14901" y="1"/>
                    <a:pt x="100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7" name="CustomShape 47"/>
            <p:cNvSpPr/>
            <p:nvPr/>
          </p:nvSpPr>
          <p:spPr>
            <a:xfrm flipV="1">
              <a:off x="-217080" y="4180320"/>
              <a:ext cx="105840" cy="102240"/>
            </a:xfrm>
            <a:custGeom>
              <a:avLst/>
              <a:gdLst/>
              <a:ahLst/>
              <a:cxnLst/>
              <a:rect l="l" t="t" r="r" b="b"/>
              <a:pathLst>
                <a:path w="19050" h="18433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7" y="18433"/>
                    <a:pt x="9207" y="18433"/>
                  </a:cubicBezTo>
                  <a:cubicBezTo>
                    <a:pt x="14605" y="18433"/>
                    <a:pt x="18732" y="14305"/>
                    <a:pt x="18732" y="9225"/>
                  </a:cubicBezTo>
                  <a:cubicBezTo>
                    <a:pt x="19050" y="4145"/>
                    <a:pt x="14605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8" name="CustomShape 48"/>
            <p:cNvSpPr/>
            <p:nvPr/>
          </p:nvSpPr>
          <p:spPr>
            <a:xfrm flipV="1">
              <a:off x="-217080" y="392724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3" h="18415">
                  <a:moveTo>
                    <a:pt x="9842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445"/>
                    <a:pt x="14922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9" name="CustomShape 49"/>
            <p:cNvSpPr/>
            <p:nvPr/>
          </p:nvSpPr>
          <p:spPr>
            <a:xfrm flipV="1">
              <a:off x="-217080" y="494352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3" h="18415">
                  <a:moveTo>
                    <a:pt x="10160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605"/>
                    <a:pt x="18732" y="9208"/>
                  </a:cubicBezTo>
                  <a:cubicBezTo>
                    <a:pt x="18732" y="4445"/>
                    <a:pt x="14922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0" name="CustomShape 50"/>
            <p:cNvSpPr/>
            <p:nvPr/>
          </p:nvSpPr>
          <p:spPr>
            <a:xfrm flipV="1">
              <a:off x="-217080" y="468864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3" h="18415">
                  <a:moveTo>
                    <a:pt x="9842" y="0"/>
                  </a:moveTo>
                  <a:cubicBezTo>
                    <a:pt x="4762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128"/>
                    <a:pt x="14605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1" name="CustomShape 51"/>
            <p:cNvSpPr/>
            <p:nvPr/>
          </p:nvSpPr>
          <p:spPr>
            <a:xfrm flipV="1">
              <a:off x="-217080" y="443376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3" h="18432">
                  <a:moveTo>
                    <a:pt x="10037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2" y="14305"/>
                    <a:pt x="18732" y="9225"/>
                  </a:cubicBezTo>
                  <a:cubicBezTo>
                    <a:pt x="18732" y="4316"/>
                    <a:pt x="14879" y="1"/>
                    <a:pt x="100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342" name="Group 52"/>
          <p:cNvGrpSpPr/>
          <p:nvPr/>
        </p:nvGrpSpPr>
        <p:grpSpPr>
          <a:xfrm>
            <a:off x="-283680" y="618480"/>
            <a:ext cx="1297080" cy="1419840"/>
            <a:chOff x="-283680" y="618480"/>
            <a:chExt cx="1297080" cy="1419840"/>
          </a:xfrm>
        </p:grpSpPr>
        <p:sp>
          <p:nvSpPr>
            <p:cNvPr id="343" name="CustomShape 53"/>
            <p:cNvSpPr/>
            <p:nvPr/>
          </p:nvSpPr>
          <p:spPr>
            <a:xfrm rot="2700000">
              <a:off x="-134640" y="1169640"/>
              <a:ext cx="720720" cy="719280"/>
            </a:xfrm>
            <a:custGeom>
              <a:avLst/>
              <a:gdLst/>
              <a:ahLst/>
              <a:cxnLst/>
              <a:rect l="l" t="t" r="r" b="b"/>
              <a:pathLst>
                <a:path w="139701" h="139405">
                  <a:moveTo>
                    <a:pt x="69850" y="1"/>
                  </a:moveTo>
                  <a:cubicBezTo>
                    <a:pt x="31373" y="1"/>
                    <a:pt x="0" y="31078"/>
                    <a:pt x="0" y="69851"/>
                  </a:cubicBezTo>
                  <a:cubicBezTo>
                    <a:pt x="0" y="108328"/>
                    <a:pt x="31373" y="139405"/>
                    <a:pt x="69850" y="139405"/>
                  </a:cubicBezTo>
                  <a:cubicBezTo>
                    <a:pt x="108327" y="139405"/>
                    <a:pt x="139700" y="108328"/>
                    <a:pt x="139700" y="69851"/>
                  </a:cubicBezTo>
                  <a:cubicBezTo>
                    <a:pt x="139700" y="31078"/>
                    <a:pt x="108327" y="1"/>
                    <a:pt x="6985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4" name="CustomShape 54"/>
            <p:cNvSpPr/>
            <p:nvPr/>
          </p:nvSpPr>
          <p:spPr>
            <a:xfrm rot="2700000">
              <a:off x="68760" y="804600"/>
              <a:ext cx="816840" cy="699840"/>
            </a:xfrm>
            <a:custGeom>
              <a:avLst/>
              <a:gdLst/>
              <a:ahLst/>
              <a:cxnLst/>
              <a:rect l="l" t="t" r="r" b="b"/>
              <a:pathLst>
                <a:path w="158348" h="135674">
                  <a:moveTo>
                    <a:pt x="90569" y="11364"/>
                  </a:moveTo>
                  <a:cubicBezTo>
                    <a:pt x="121942" y="11364"/>
                    <a:pt x="147396" y="36522"/>
                    <a:pt x="147396" y="67895"/>
                  </a:cubicBezTo>
                  <a:cubicBezTo>
                    <a:pt x="147396" y="102158"/>
                    <a:pt x="119317" y="124892"/>
                    <a:pt x="90158" y="124892"/>
                  </a:cubicBezTo>
                  <a:cubicBezTo>
                    <a:pt x="76245" y="124892"/>
                    <a:pt x="62085" y="119716"/>
                    <a:pt x="50613" y="108148"/>
                  </a:cubicBezTo>
                  <a:cubicBezTo>
                    <a:pt x="14800" y="72335"/>
                    <a:pt x="39958" y="11364"/>
                    <a:pt x="90569" y="11364"/>
                  </a:cubicBezTo>
                  <a:close/>
                  <a:moveTo>
                    <a:pt x="90013" y="0"/>
                  </a:moveTo>
                  <a:cubicBezTo>
                    <a:pt x="73363" y="0"/>
                    <a:pt x="56399" y="6169"/>
                    <a:pt x="42621" y="19947"/>
                  </a:cubicBezTo>
                  <a:cubicBezTo>
                    <a:pt x="1" y="62568"/>
                    <a:pt x="30190" y="135673"/>
                    <a:pt x="90569" y="135673"/>
                  </a:cubicBezTo>
                  <a:cubicBezTo>
                    <a:pt x="128158" y="135673"/>
                    <a:pt x="158347" y="105484"/>
                    <a:pt x="158347" y="67895"/>
                  </a:cubicBezTo>
                  <a:cubicBezTo>
                    <a:pt x="158347" y="27035"/>
                    <a:pt x="124867" y="0"/>
                    <a:pt x="90013" y="0"/>
                  </a:cubicBezTo>
                  <a:close/>
                </a:path>
              </a:pathLst>
            </a:custGeom>
            <a:solidFill>
              <a:srgbClr val="2C73DD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345" name="Group 55"/>
          <p:cNvGrpSpPr/>
          <p:nvPr/>
        </p:nvGrpSpPr>
        <p:grpSpPr>
          <a:xfrm>
            <a:off x="3136320" y="4779720"/>
            <a:ext cx="3149640" cy="550440"/>
            <a:chOff x="3136320" y="4779720"/>
            <a:chExt cx="3149640" cy="550440"/>
          </a:xfrm>
        </p:grpSpPr>
        <p:sp>
          <p:nvSpPr>
            <p:cNvPr id="346" name="CustomShape 56"/>
            <p:cNvSpPr/>
            <p:nvPr/>
          </p:nvSpPr>
          <p:spPr>
            <a:xfrm rot="1375200">
              <a:off x="3710880" y="4971240"/>
              <a:ext cx="322920" cy="85680"/>
            </a:xfrm>
            <a:custGeom>
              <a:avLst/>
              <a:gdLst/>
              <a:ahLst/>
              <a:cxnLst/>
              <a:rect l="l" t="t" r="r" b="b"/>
              <a:pathLst>
                <a:path w="53251" h="14195">
                  <a:moveTo>
                    <a:pt x="5292" y="0"/>
                  </a:moveTo>
                  <a:cubicBezTo>
                    <a:pt x="0" y="0"/>
                    <a:pt x="597" y="8562"/>
                    <a:pt x="6014" y="9336"/>
                  </a:cubicBezTo>
                  <a:lnTo>
                    <a:pt x="6014" y="8932"/>
                  </a:lnTo>
                  <a:lnTo>
                    <a:pt x="47601" y="14181"/>
                  </a:lnTo>
                  <a:cubicBezTo>
                    <a:pt x="47726" y="14190"/>
                    <a:pt x="47849" y="14195"/>
                    <a:pt x="47969" y="14195"/>
                  </a:cubicBezTo>
                  <a:cubicBezTo>
                    <a:pt x="53251" y="14195"/>
                    <a:pt x="53128" y="5684"/>
                    <a:pt x="47601" y="4895"/>
                  </a:cubicBezTo>
                  <a:lnTo>
                    <a:pt x="6014" y="50"/>
                  </a:lnTo>
                  <a:cubicBezTo>
                    <a:pt x="5762" y="16"/>
                    <a:pt x="5521" y="0"/>
                    <a:pt x="5292" y="0"/>
                  </a:cubicBezTo>
                  <a:close/>
                </a:path>
              </a:pathLst>
            </a:custGeom>
            <a:solidFill>
              <a:srgbClr val="2C73DD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7" name="CustomShape 57"/>
            <p:cNvSpPr/>
            <p:nvPr/>
          </p:nvSpPr>
          <p:spPr>
            <a:xfrm rot="10571400">
              <a:off x="4448160" y="4941360"/>
              <a:ext cx="233280" cy="255960"/>
            </a:xfrm>
            <a:custGeom>
              <a:avLst/>
              <a:gdLst/>
              <a:ahLst/>
              <a:cxnLst/>
              <a:rect l="l" t="t" r="r" b="b"/>
              <a:pathLst>
                <a:path w="38453" h="42200">
                  <a:moveTo>
                    <a:pt x="32441" y="1"/>
                  </a:moveTo>
                  <a:cubicBezTo>
                    <a:pt x="31382" y="1"/>
                    <a:pt x="30289" y="504"/>
                    <a:pt x="29374" y="1723"/>
                  </a:cubicBezTo>
                  <a:lnTo>
                    <a:pt x="2726" y="34024"/>
                  </a:lnTo>
                  <a:cubicBezTo>
                    <a:pt x="1" y="37657"/>
                    <a:pt x="2953" y="42200"/>
                    <a:pt x="6133" y="42200"/>
                  </a:cubicBezTo>
                  <a:cubicBezTo>
                    <a:pt x="7193" y="42200"/>
                    <a:pt x="8278" y="41695"/>
                    <a:pt x="9186" y="40484"/>
                  </a:cubicBezTo>
                  <a:lnTo>
                    <a:pt x="35431" y="7779"/>
                  </a:lnTo>
                  <a:cubicBezTo>
                    <a:pt x="38452" y="4455"/>
                    <a:pt x="35594" y="1"/>
                    <a:pt x="32441" y="1"/>
                  </a:cubicBezTo>
                  <a:close/>
                </a:path>
              </a:pathLst>
            </a:custGeom>
            <a:solidFill>
              <a:srgbClr val="2C73DD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8" name="CustomShape 58"/>
            <p:cNvSpPr/>
            <p:nvPr/>
          </p:nvSpPr>
          <p:spPr>
            <a:xfrm rot="18117600">
              <a:off x="5317920" y="4895280"/>
              <a:ext cx="320760" cy="86040"/>
            </a:xfrm>
            <a:custGeom>
              <a:avLst/>
              <a:gdLst/>
              <a:ahLst/>
              <a:cxnLst/>
              <a:rect l="l" t="t" r="r" b="b"/>
              <a:pathLst>
                <a:path w="52872" h="14234">
                  <a:moveTo>
                    <a:pt x="4938" y="0"/>
                  </a:moveTo>
                  <a:cubicBezTo>
                    <a:pt x="0" y="0"/>
                    <a:pt x="235" y="8162"/>
                    <a:pt x="5642" y="8935"/>
                  </a:cubicBezTo>
                  <a:lnTo>
                    <a:pt x="5642" y="8531"/>
                  </a:lnTo>
                  <a:lnTo>
                    <a:pt x="47229" y="14184"/>
                  </a:lnTo>
                  <a:cubicBezTo>
                    <a:pt x="47464" y="14217"/>
                    <a:pt x="47689" y="14234"/>
                    <a:pt x="47905" y="14234"/>
                  </a:cubicBezTo>
                  <a:cubicBezTo>
                    <a:pt x="52872" y="14234"/>
                    <a:pt x="52647" y="5671"/>
                    <a:pt x="47229" y="4897"/>
                  </a:cubicBezTo>
                  <a:lnTo>
                    <a:pt x="5642" y="52"/>
                  </a:lnTo>
                  <a:cubicBezTo>
                    <a:pt x="5397" y="17"/>
                    <a:pt x="5162" y="0"/>
                    <a:pt x="4938" y="0"/>
                  </a:cubicBezTo>
                  <a:close/>
                </a:path>
              </a:pathLst>
            </a:custGeom>
            <a:solidFill>
              <a:srgbClr val="2C73DD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9" name="CustomShape 59"/>
            <p:cNvSpPr/>
            <p:nvPr/>
          </p:nvSpPr>
          <p:spPr>
            <a:xfrm rot="534000">
              <a:off x="3154320" y="5007240"/>
              <a:ext cx="234360" cy="253080"/>
            </a:xfrm>
            <a:custGeom>
              <a:avLst/>
              <a:gdLst/>
              <a:ahLst/>
              <a:cxnLst/>
              <a:rect l="l" t="t" r="r" b="b"/>
              <a:pathLst>
                <a:path w="38654" h="41748">
                  <a:moveTo>
                    <a:pt x="32309" y="1"/>
                  </a:moveTo>
                  <a:cubicBezTo>
                    <a:pt x="31302" y="1"/>
                    <a:pt x="30282" y="441"/>
                    <a:pt x="29421" y="1494"/>
                  </a:cubicBezTo>
                  <a:lnTo>
                    <a:pt x="2773" y="33794"/>
                  </a:lnTo>
                  <a:cubicBezTo>
                    <a:pt x="1" y="37183"/>
                    <a:pt x="2869" y="41747"/>
                    <a:pt x="6178" y="41747"/>
                  </a:cubicBezTo>
                  <a:cubicBezTo>
                    <a:pt x="7206" y="41747"/>
                    <a:pt x="8276" y="41307"/>
                    <a:pt x="9233" y="40254"/>
                  </a:cubicBezTo>
                  <a:lnTo>
                    <a:pt x="35881" y="7954"/>
                  </a:lnTo>
                  <a:cubicBezTo>
                    <a:pt x="38654" y="4565"/>
                    <a:pt x="35550" y="1"/>
                    <a:pt x="32309" y="1"/>
                  </a:cubicBezTo>
                  <a:close/>
                </a:path>
              </a:pathLst>
            </a:custGeom>
            <a:solidFill>
              <a:srgbClr val="2C73DD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50" name="CustomShape 60"/>
            <p:cNvSpPr/>
            <p:nvPr/>
          </p:nvSpPr>
          <p:spPr>
            <a:xfrm rot="2078400">
              <a:off x="6000840" y="5034960"/>
              <a:ext cx="234360" cy="250920"/>
            </a:xfrm>
            <a:custGeom>
              <a:avLst/>
              <a:gdLst/>
              <a:ahLst/>
              <a:cxnLst/>
              <a:rect l="l" t="t" r="r" b="b"/>
              <a:pathLst>
                <a:path w="38654" h="41343">
                  <a:moveTo>
                    <a:pt x="32309" y="0"/>
                  </a:moveTo>
                  <a:cubicBezTo>
                    <a:pt x="31302" y="0"/>
                    <a:pt x="30282" y="440"/>
                    <a:pt x="29421" y="1493"/>
                  </a:cubicBezTo>
                  <a:lnTo>
                    <a:pt x="2773" y="33390"/>
                  </a:lnTo>
                  <a:cubicBezTo>
                    <a:pt x="1" y="36779"/>
                    <a:pt x="2870" y="41343"/>
                    <a:pt x="6179" y="41343"/>
                  </a:cubicBezTo>
                  <a:cubicBezTo>
                    <a:pt x="7206" y="41343"/>
                    <a:pt x="8277" y="40902"/>
                    <a:pt x="9233" y="39850"/>
                  </a:cubicBezTo>
                  <a:lnTo>
                    <a:pt x="35881" y="7953"/>
                  </a:lnTo>
                  <a:cubicBezTo>
                    <a:pt x="38654" y="4564"/>
                    <a:pt x="35550" y="0"/>
                    <a:pt x="32309" y="0"/>
                  </a:cubicBezTo>
                  <a:close/>
                </a:path>
              </a:pathLst>
            </a:custGeom>
            <a:solidFill>
              <a:srgbClr val="2C73DD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351" name="PlaceHolder 61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4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14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14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  <p:sldLayoutId id="2147483726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D7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PlaceHolder 1"/>
          <p:cNvSpPr>
            <a:spLocks noGrp="1"/>
          </p:cNvSpPr>
          <p:nvPr>
            <p:ph type="title"/>
          </p:nvPr>
        </p:nvSpPr>
        <p:spPr>
          <a:xfrm>
            <a:off x="5277960" y="655200"/>
            <a:ext cx="3152520" cy="1259280"/>
          </a:xfrm>
          <a:prstGeom prst="rect">
            <a:avLst/>
          </a:prstGeom>
        </p:spPr>
        <p:txBody>
          <a:bodyPr tIns="91440" bIns="91440">
            <a:noAutofit/>
          </a:bodyPr>
          <a:lstStyle/>
          <a:p>
            <a:pPr algn="ctr"/>
            <a:r>
              <a:rPr lang="pt-BR" sz="36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389" name="CustomShape 2"/>
          <p:cNvSpPr/>
          <p:nvPr/>
        </p:nvSpPr>
        <p:spPr>
          <a:xfrm>
            <a:off x="-711720" y="1726560"/>
            <a:ext cx="4351320" cy="4351320"/>
          </a:xfrm>
          <a:prstGeom prst="ellipse">
            <a:avLst/>
          </a:prstGeom>
          <a:solidFill>
            <a:srgbClr val="2C73DD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90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4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14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14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A4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1433160"/>
          </a:xfrm>
          <a:prstGeom prst="rect">
            <a:avLst/>
          </a:prstGeom>
        </p:spPr>
        <p:txBody>
          <a:bodyPr tIns="91440" bIns="91440" anchor="ctr">
            <a:noAutofit/>
          </a:bodyPr>
          <a:lstStyle/>
          <a:p>
            <a:pPr algn="ctr"/>
            <a:r>
              <a:rPr lang="pt-BR" sz="36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42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4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14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14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2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0.xml"/><Relationship Id="rId5" Type="http://schemas.openxmlformats.org/officeDocument/2006/relationships/image" Target="../media/image16.pn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uiaviajarmelhor.com.br/brasileiros-preferem-investir-em-viagens-e-em-experiencias-pessoais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1"/>
          <p:cNvGraphicFramePr/>
          <p:nvPr>
            <p:extLst>
              <p:ext uri="{D42A27DB-BD31-4B8C-83A1-F6EECF244321}">
                <p14:modId xmlns:p14="http://schemas.microsoft.com/office/powerpoint/2010/main" val="360055618"/>
              </p:ext>
            </p:extLst>
          </p:nvPr>
        </p:nvGraphicFramePr>
        <p:xfrm>
          <a:off x="3487320" y="1551240"/>
          <a:ext cx="6462000" cy="4168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65" name="TextShape 1"/>
          <p:cNvSpPr txBox="1"/>
          <p:nvPr/>
        </p:nvSpPr>
        <p:spPr>
          <a:xfrm>
            <a:off x="0" y="3564360"/>
            <a:ext cx="3754440" cy="15066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lstStyle/>
          <a:p>
            <a:pPr marL="45720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pt-BR" sz="1500" b="0" strike="noStrike" spc="-1">
                <a:solidFill>
                  <a:srgbClr val="000000"/>
                </a:solidFill>
                <a:latin typeface="Poppins"/>
                <a:ea typeface="Poppins"/>
              </a:rPr>
              <a:t>ARTHUR DIARE ALVARES</a:t>
            </a:r>
            <a:endParaRPr lang="pt-BR" sz="1500" b="0" strike="noStrike" spc="-1">
              <a:latin typeface="Arial"/>
            </a:endParaRPr>
          </a:p>
          <a:p>
            <a:pPr marL="45720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pt-BR" sz="1500" b="0" strike="noStrike" spc="-1">
                <a:solidFill>
                  <a:srgbClr val="000000"/>
                </a:solidFill>
                <a:latin typeface="Poppins"/>
                <a:ea typeface="Poppins"/>
              </a:rPr>
              <a:t>HENRIQUE ALBUQUERQUE</a:t>
            </a:r>
            <a:endParaRPr lang="pt-BR" sz="1500" b="0" strike="noStrike" spc="-1">
              <a:latin typeface="Arial"/>
            </a:endParaRPr>
          </a:p>
          <a:p>
            <a:pPr marL="45720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pt-BR" sz="1500" b="0" strike="noStrike" spc="-1">
                <a:solidFill>
                  <a:srgbClr val="000000"/>
                </a:solidFill>
                <a:latin typeface="Poppins"/>
                <a:ea typeface="Poppins"/>
              </a:rPr>
              <a:t>ISABELLA BIAGINI</a:t>
            </a:r>
            <a:endParaRPr lang="pt-BR" sz="1500" b="0" strike="noStrike" spc="-1">
              <a:latin typeface="Arial"/>
            </a:endParaRPr>
          </a:p>
          <a:p>
            <a:pPr marL="45720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pt-BR" sz="1500" b="0" strike="noStrike" spc="-1">
                <a:solidFill>
                  <a:srgbClr val="000000"/>
                </a:solidFill>
                <a:latin typeface="Poppins"/>
                <a:ea typeface="Poppins"/>
              </a:rPr>
              <a:t>JOEL SILVA</a:t>
            </a:r>
            <a:endParaRPr lang="pt-BR" sz="1500" b="0" strike="noStrike" spc="-1">
              <a:latin typeface="Arial"/>
            </a:endParaRPr>
          </a:p>
          <a:p>
            <a:pPr marL="45720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pt-BR" sz="1500" b="0" strike="noStrike" spc="-1">
                <a:solidFill>
                  <a:srgbClr val="000000"/>
                </a:solidFill>
                <a:latin typeface="Poppins"/>
                <a:ea typeface="Poppins"/>
              </a:rPr>
              <a:t>KAIQUE GOMES</a:t>
            </a:r>
            <a:endParaRPr lang="pt-BR" sz="1500" b="0" strike="noStrike" spc="-1">
              <a:latin typeface="Arial"/>
            </a:endParaRPr>
          </a:p>
          <a:p>
            <a:pPr marL="45720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pt-BR" sz="1500" b="0" strike="noStrike" spc="-1">
                <a:solidFill>
                  <a:srgbClr val="000000"/>
                </a:solidFill>
                <a:latin typeface="Poppins"/>
                <a:ea typeface="Poppins"/>
              </a:rPr>
              <a:t>LUCAS LIMA </a:t>
            </a:r>
            <a:endParaRPr lang="pt-BR" sz="15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500" b="0" strike="noStrike" spc="-1">
              <a:latin typeface="Arial"/>
            </a:endParaRPr>
          </a:p>
        </p:txBody>
      </p:sp>
      <p:grpSp>
        <p:nvGrpSpPr>
          <p:cNvPr id="466" name="Group 2"/>
          <p:cNvGrpSpPr/>
          <p:nvPr/>
        </p:nvGrpSpPr>
        <p:grpSpPr>
          <a:xfrm>
            <a:off x="8552160" y="811800"/>
            <a:ext cx="443520" cy="998640"/>
            <a:chOff x="8552160" y="811800"/>
            <a:chExt cx="443520" cy="998640"/>
          </a:xfrm>
        </p:grpSpPr>
        <p:sp>
          <p:nvSpPr>
            <p:cNvPr id="467" name="CustomShape 3"/>
            <p:cNvSpPr/>
            <p:nvPr/>
          </p:nvSpPr>
          <p:spPr>
            <a:xfrm>
              <a:off x="8552160" y="813240"/>
              <a:ext cx="151200" cy="997200"/>
            </a:xfrm>
            <a:custGeom>
              <a:avLst/>
              <a:gdLst/>
              <a:ahLst/>
              <a:cxnLst/>
              <a:rect l="l" t="t" r="r" b="b"/>
              <a:pathLst>
                <a:path w="32301" h="199558">
                  <a:moveTo>
                    <a:pt x="26850" y="1"/>
                  </a:moveTo>
                  <a:cubicBezTo>
                    <a:pt x="24124" y="1"/>
                    <a:pt x="21399" y="1717"/>
                    <a:pt x="21399" y="5149"/>
                  </a:cubicBezTo>
                  <a:cubicBezTo>
                    <a:pt x="21399" y="12416"/>
                    <a:pt x="18169" y="15243"/>
                    <a:pt x="12516" y="20088"/>
                  </a:cubicBezTo>
                  <a:cubicBezTo>
                    <a:pt x="6864" y="25337"/>
                    <a:pt x="0" y="30989"/>
                    <a:pt x="0" y="43102"/>
                  </a:cubicBezTo>
                  <a:cubicBezTo>
                    <a:pt x="0" y="54811"/>
                    <a:pt x="7671" y="61271"/>
                    <a:pt x="12516" y="65712"/>
                  </a:cubicBezTo>
                  <a:cubicBezTo>
                    <a:pt x="17361" y="70154"/>
                    <a:pt x="21399" y="73384"/>
                    <a:pt x="21399" y="80651"/>
                  </a:cubicBezTo>
                  <a:cubicBezTo>
                    <a:pt x="21399" y="87919"/>
                    <a:pt x="18169" y="91149"/>
                    <a:pt x="12516" y="95994"/>
                  </a:cubicBezTo>
                  <a:cubicBezTo>
                    <a:pt x="6864" y="100436"/>
                    <a:pt x="0" y="106492"/>
                    <a:pt x="0" y="118605"/>
                  </a:cubicBezTo>
                  <a:cubicBezTo>
                    <a:pt x="0" y="130314"/>
                    <a:pt x="7671" y="136774"/>
                    <a:pt x="12516" y="141215"/>
                  </a:cubicBezTo>
                  <a:cubicBezTo>
                    <a:pt x="17361" y="145656"/>
                    <a:pt x="21399" y="149290"/>
                    <a:pt x="21399" y="156558"/>
                  </a:cubicBezTo>
                  <a:cubicBezTo>
                    <a:pt x="21399" y="163422"/>
                    <a:pt x="18169" y="166248"/>
                    <a:pt x="12516" y="171497"/>
                  </a:cubicBezTo>
                  <a:cubicBezTo>
                    <a:pt x="6864" y="176342"/>
                    <a:pt x="0" y="182398"/>
                    <a:pt x="0" y="194107"/>
                  </a:cubicBezTo>
                  <a:cubicBezTo>
                    <a:pt x="0" y="197741"/>
                    <a:pt x="2725" y="199558"/>
                    <a:pt x="5451" y="199558"/>
                  </a:cubicBezTo>
                  <a:cubicBezTo>
                    <a:pt x="8176" y="199558"/>
                    <a:pt x="10901" y="197741"/>
                    <a:pt x="10901" y="194107"/>
                  </a:cubicBezTo>
                  <a:cubicBezTo>
                    <a:pt x="10901" y="186840"/>
                    <a:pt x="14131" y="184013"/>
                    <a:pt x="19784" y="179168"/>
                  </a:cubicBezTo>
                  <a:cubicBezTo>
                    <a:pt x="25436" y="174323"/>
                    <a:pt x="32300" y="168267"/>
                    <a:pt x="32300" y="156558"/>
                  </a:cubicBezTo>
                  <a:cubicBezTo>
                    <a:pt x="32300" y="144445"/>
                    <a:pt x="24629" y="137581"/>
                    <a:pt x="19784" y="133544"/>
                  </a:cubicBezTo>
                  <a:cubicBezTo>
                    <a:pt x="14535" y="129102"/>
                    <a:pt x="10901" y="125469"/>
                    <a:pt x="10901" y="118605"/>
                  </a:cubicBezTo>
                  <a:cubicBezTo>
                    <a:pt x="10901" y="111337"/>
                    <a:pt x="14131" y="108511"/>
                    <a:pt x="19784" y="103666"/>
                  </a:cubicBezTo>
                  <a:cubicBezTo>
                    <a:pt x="25436" y="98821"/>
                    <a:pt x="32300" y="92360"/>
                    <a:pt x="32300" y="80651"/>
                  </a:cubicBezTo>
                  <a:cubicBezTo>
                    <a:pt x="32300" y="68942"/>
                    <a:pt x="24629" y="62886"/>
                    <a:pt x="19784" y="58041"/>
                  </a:cubicBezTo>
                  <a:cubicBezTo>
                    <a:pt x="14535" y="53600"/>
                    <a:pt x="10901" y="49966"/>
                    <a:pt x="10901" y="43102"/>
                  </a:cubicBezTo>
                  <a:cubicBezTo>
                    <a:pt x="10901" y="35834"/>
                    <a:pt x="14131" y="33008"/>
                    <a:pt x="19784" y="28163"/>
                  </a:cubicBezTo>
                  <a:cubicBezTo>
                    <a:pt x="25436" y="23318"/>
                    <a:pt x="32300" y="17262"/>
                    <a:pt x="32300" y="5149"/>
                  </a:cubicBezTo>
                  <a:cubicBezTo>
                    <a:pt x="32300" y="1717"/>
                    <a:pt x="29575" y="1"/>
                    <a:pt x="2685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68" name="CustomShape 4"/>
            <p:cNvSpPr/>
            <p:nvPr/>
          </p:nvSpPr>
          <p:spPr>
            <a:xfrm>
              <a:off x="8846280" y="811800"/>
              <a:ext cx="149400" cy="997920"/>
            </a:xfrm>
            <a:custGeom>
              <a:avLst/>
              <a:gdLst/>
              <a:ahLst/>
              <a:cxnLst/>
              <a:rect l="l" t="t" r="r" b="b"/>
              <a:pathLst>
                <a:path w="31898" h="199659">
                  <a:moveTo>
                    <a:pt x="26447" y="0"/>
                  </a:moveTo>
                  <a:cubicBezTo>
                    <a:pt x="23721" y="0"/>
                    <a:pt x="20996" y="1817"/>
                    <a:pt x="20996" y="5451"/>
                  </a:cubicBezTo>
                  <a:cubicBezTo>
                    <a:pt x="20996" y="12718"/>
                    <a:pt x="17766" y="15545"/>
                    <a:pt x="12113" y="20390"/>
                  </a:cubicBezTo>
                  <a:cubicBezTo>
                    <a:pt x="6865" y="25639"/>
                    <a:pt x="1" y="31291"/>
                    <a:pt x="1" y="43000"/>
                  </a:cubicBezTo>
                  <a:cubicBezTo>
                    <a:pt x="1" y="55113"/>
                    <a:pt x="7268" y="61573"/>
                    <a:pt x="12113" y="66014"/>
                  </a:cubicBezTo>
                  <a:cubicBezTo>
                    <a:pt x="17362" y="70456"/>
                    <a:pt x="20996" y="74090"/>
                    <a:pt x="20996" y="80953"/>
                  </a:cubicBezTo>
                  <a:cubicBezTo>
                    <a:pt x="20996" y="87817"/>
                    <a:pt x="17766" y="90644"/>
                    <a:pt x="12113" y="95892"/>
                  </a:cubicBezTo>
                  <a:cubicBezTo>
                    <a:pt x="6865" y="100738"/>
                    <a:pt x="1" y="106794"/>
                    <a:pt x="1" y="118503"/>
                  </a:cubicBezTo>
                  <a:cubicBezTo>
                    <a:pt x="1" y="130616"/>
                    <a:pt x="7268" y="137076"/>
                    <a:pt x="12113" y="141517"/>
                  </a:cubicBezTo>
                  <a:cubicBezTo>
                    <a:pt x="17362" y="145958"/>
                    <a:pt x="20996" y="149996"/>
                    <a:pt x="20996" y="157264"/>
                  </a:cubicBezTo>
                  <a:cubicBezTo>
                    <a:pt x="20996" y="164127"/>
                    <a:pt x="17766" y="166954"/>
                    <a:pt x="12113" y="171799"/>
                  </a:cubicBezTo>
                  <a:cubicBezTo>
                    <a:pt x="6865" y="177048"/>
                    <a:pt x="1" y="183104"/>
                    <a:pt x="1" y="194813"/>
                  </a:cubicBezTo>
                  <a:cubicBezTo>
                    <a:pt x="203" y="198043"/>
                    <a:pt x="2625" y="199658"/>
                    <a:pt x="5098" y="199658"/>
                  </a:cubicBezTo>
                  <a:cubicBezTo>
                    <a:pt x="7571" y="199658"/>
                    <a:pt x="10095" y="198043"/>
                    <a:pt x="10498" y="194813"/>
                  </a:cubicBezTo>
                  <a:cubicBezTo>
                    <a:pt x="10498" y="187545"/>
                    <a:pt x="14536" y="183912"/>
                    <a:pt x="19381" y="179874"/>
                  </a:cubicBezTo>
                  <a:cubicBezTo>
                    <a:pt x="27052" y="174625"/>
                    <a:pt x="31494" y="166146"/>
                    <a:pt x="31897" y="156860"/>
                  </a:cubicBezTo>
                  <a:cubicBezTo>
                    <a:pt x="31897" y="145151"/>
                    <a:pt x="24226" y="138287"/>
                    <a:pt x="19381" y="133846"/>
                  </a:cubicBezTo>
                  <a:cubicBezTo>
                    <a:pt x="14536" y="129404"/>
                    <a:pt x="10498" y="126174"/>
                    <a:pt x="10498" y="118907"/>
                  </a:cubicBezTo>
                  <a:cubicBezTo>
                    <a:pt x="10498" y="112043"/>
                    <a:pt x="13728" y="109216"/>
                    <a:pt x="19381" y="104371"/>
                  </a:cubicBezTo>
                  <a:cubicBezTo>
                    <a:pt x="25033" y="99123"/>
                    <a:pt x="31897" y="93066"/>
                    <a:pt x="31897" y="81357"/>
                  </a:cubicBezTo>
                  <a:cubicBezTo>
                    <a:pt x="31897" y="69648"/>
                    <a:pt x="24226" y="63188"/>
                    <a:pt x="19381" y="58343"/>
                  </a:cubicBezTo>
                  <a:cubicBezTo>
                    <a:pt x="14536" y="53902"/>
                    <a:pt x="10498" y="50268"/>
                    <a:pt x="10498" y="43404"/>
                  </a:cubicBezTo>
                  <a:cubicBezTo>
                    <a:pt x="10498" y="36136"/>
                    <a:pt x="13728" y="33310"/>
                    <a:pt x="19381" y="28465"/>
                  </a:cubicBezTo>
                  <a:cubicBezTo>
                    <a:pt x="25033" y="23620"/>
                    <a:pt x="31897" y="17564"/>
                    <a:pt x="31897" y="5451"/>
                  </a:cubicBezTo>
                  <a:cubicBezTo>
                    <a:pt x="31897" y="1817"/>
                    <a:pt x="29172" y="0"/>
                    <a:pt x="2644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469" name="Group 5"/>
          <p:cNvGrpSpPr/>
          <p:nvPr/>
        </p:nvGrpSpPr>
        <p:grpSpPr>
          <a:xfrm>
            <a:off x="5082840" y="3487680"/>
            <a:ext cx="692280" cy="829800"/>
            <a:chOff x="5082840" y="3487680"/>
            <a:chExt cx="692280" cy="829800"/>
          </a:xfrm>
        </p:grpSpPr>
        <p:sp>
          <p:nvSpPr>
            <p:cNvPr id="470" name="CustomShape 6"/>
            <p:cNvSpPr/>
            <p:nvPr/>
          </p:nvSpPr>
          <p:spPr>
            <a:xfrm rot="16200000">
              <a:off x="5122440" y="3552480"/>
              <a:ext cx="147960" cy="18000"/>
            </a:xfrm>
            <a:custGeom>
              <a:avLst/>
              <a:gdLst/>
              <a:ahLst/>
              <a:cxnLst/>
              <a:rect l="l" t="t" r="r" b="b"/>
              <a:pathLst>
                <a:path w="41587" h="5249">
                  <a:moveTo>
                    <a:pt x="0" y="0"/>
                  </a:moveTo>
                  <a:lnTo>
                    <a:pt x="41587" y="5249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71" name="CustomShape 7"/>
            <p:cNvSpPr/>
            <p:nvPr/>
          </p:nvSpPr>
          <p:spPr>
            <a:xfrm rot="16200000">
              <a:off x="5092560" y="3813840"/>
              <a:ext cx="93240" cy="112680"/>
            </a:xfrm>
            <a:custGeom>
              <a:avLst/>
              <a:gdLst/>
              <a:ahLst/>
              <a:cxnLst/>
              <a:rect l="l" t="t" r="r" b="b"/>
              <a:pathLst>
                <a:path w="26245" h="32301">
                  <a:moveTo>
                    <a:pt x="0" y="32301"/>
                  </a:moveTo>
                  <a:lnTo>
                    <a:pt x="26245" y="0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72" name="CustomShape 8"/>
            <p:cNvSpPr/>
            <p:nvPr/>
          </p:nvSpPr>
          <p:spPr>
            <a:xfrm rot="16200000">
              <a:off x="5316480" y="3896640"/>
              <a:ext cx="148320" cy="19440"/>
            </a:xfrm>
            <a:custGeom>
              <a:avLst/>
              <a:gdLst/>
              <a:ahLst/>
              <a:cxnLst/>
              <a:rect l="l" t="t" r="r" b="b"/>
              <a:pathLst>
                <a:path w="41588" h="5654">
                  <a:moveTo>
                    <a:pt x="0" y="1"/>
                  </a:moveTo>
                  <a:lnTo>
                    <a:pt x="41587" y="5653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73" name="CustomShape 9"/>
            <p:cNvSpPr/>
            <p:nvPr/>
          </p:nvSpPr>
          <p:spPr>
            <a:xfrm rot="16200000">
              <a:off x="5297040" y="3881520"/>
              <a:ext cx="188280" cy="49320"/>
            </a:xfrm>
            <a:custGeom>
              <a:avLst/>
              <a:gdLst/>
              <a:ahLst/>
              <a:cxnLst/>
              <a:rect l="l" t="t" r="r" b="b"/>
              <a:pathLst>
                <a:path w="52872" h="14234">
                  <a:moveTo>
                    <a:pt x="4938" y="0"/>
                  </a:moveTo>
                  <a:cubicBezTo>
                    <a:pt x="0" y="0"/>
                    <a:pt x="235" y="8162"/>
                    <a:pt x="5642" y="8935"/>
                  </a:cubicBezTo>
                  <a:lnTo>
                    <a:pt x="5642" y="8531"/>
                  </a:lnTo>
                  <a:lnTo>
                    <a:pt x="47229" y="14184"/>
                  </a:lnTo>
                  <a:cubicBezTo>
                    <a:pt x="47464" y="14217"/>
                    <a:pt x="47689" y="14234"/>
                    <a:pt x="47905" y="14234"/>
                  </a:cubicBezTo>
                  <a:cubicBezTo>
                    <a:pt x="52872" y="14234"/>
                    <a:pt x="52647" y="5671"/>
                    <a:pt x="47229" y="4897"/>
                  </a:cubicBezTo>
                  <a:lnTo>
                    <a:pt x="5642" y="52"/>
                  </a:lnTo>
                  <a:cubicBezTo>
                    <a:pt x="5397" y="17"/>
                    <a:pt x="5162" y="0"/>
                    <a:pt x="49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74" name="CustomShape 10"/>
            <p:cNvSpPr/>
            <p:nvPr/>
          </p:nvSpPr>
          <p:spPr>
            <a:xfrm rot="16200000">
              <a:off x="5611320" y="3741120"/>
              <a:ext cx="94680" cy="112680"/>
            </a:xfrm>
            <a:custGeom>
              <a:avLst/>
              <a:gdLst/>
              <a:ahLst/>
              <a:cxnLst/>
              <a:rect l="l" t="t" r="r" b="b"/>
              <a:pathLst>
                <a:path w="26649" h="32302">
                  <a:moveTo>
                    <a:pt x="0" y="32301"/>
                  </a:moveTo>
                  <a:lnTo>
                    <a:pt x="26648" y="1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75" name="CustomShape 11"/>
            <p:cNvSpPr/>
            <p:nvPr/>
          </p:nvSpPr>
          <p:spPr>
            <a:xfrm rot="16200000">
              <a:off x="5589720" y="3724920"/>
              <a:ext cx="137520" cy="145440"/>
            </a:xfrm>
            <a:custGeom>
              <a:avLst/>
              <a:gdLst/>
              <a:ahLst/>
              <a:cxnLst/>
              <a:rect l="l" t="t" r="r" b="b"/>
              <a:pathLst>
                <a:path w="38654" h="41748">
                  <a:moveTo>
                    <a:pt x="32309" y="1"/>
                  </a:moveTo>
                  <a:cubicBezTo>
                    <a:pt x="31302" y="1"/>
                    <a:pt x="30282" y="441"/>
                    <a:pt x="29421" y="1494"/>
                  </a:cubicBezTo>
                  <a:lnTo>
                    <a:pt x="2773" y="33794"/>
                  </a:lnTo>
                  <a:cubicBezTo>
                    <a:pt x="1" y="37183"/>
                    <a:pt x="2869" y="41747"/>
                    <a:pt x="6178" y="41747"/>
                  </a:cubicBezTo>
                  <a:cubicBezTo>
                    <a:pt x="7206" y="41747"/>
                    <a:pt x="8276" y="41307"/>
                    <a:pt x="9233" y="40254"/>
                  </a:cubicBezTo>
                  <a:lnTo>
                    <a:pt x="35881" y="7954"/>
                  </a:lnTo>
                  <a:cubicBezTo>
                    <a:pt x="38654" y="4565"/>
                    <a:pt x="35550" y="1"/>
                    <a:pt x="323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76" name="CustomShape 12"/>
            <p:cNvSpPr/>
            <p:nvPr/>
          </p:nvSpPr>
          <p:spPr>
            <a:xfrm rot="16200000">
              <a:off x="5655960" y="4193280"/>
              <a:ext cx="94680" cy="111240"/>
            </a:xfrm>
            <a:custGeom>
              <a:avLst/>
              <a:gdLst/>
              <a:ahLst/>
              <a:cxnLst/>
              <a:rect l="l" t="t" r="r" b="b"/>
              <a:pathLst>
                <a:path w="26649" h="31898">
                  <a:moveTo>
                    <a:pt x="0" y="31898"/>
                  </a:moveTo>
                  <a:lnTo>
                    <a:pt x="26648" y="1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77" name="CustomShape 13"/>
            <p:cNvSpPr/>
            <p:nvPr/>
          </p:nvSpPr>
          <p:spPr>
            <a:xfrm rot="16200000">
              <a:off x="5634360" y="4176720"/>
              <a:ext cx="137520" cy="144000"/>
            </a:xfrm>
            <a:custGeom>
              <a:avLst/>
              <a:gdLst/>
              <a:ahLst/>
              <a:cxnLst/>
              <a:rect l="l" t="t" r="r" b="b"/>
              <a:pathLst>
                <a:path w="38654" h="41343">
                  <a:moveTo>
                    <a:pt x="32309" y="0"/>
                  </a:moveTo>
                  <a:cubicBezTo>
                    <a:pt x="31302" y="0"/>
                    <a:pt x="30282" y="440"/>
                    <a:pt x="29421" y="1493"/>
                  </a:cubicBezTo>
                  <a:lnTo>
                    <a:pt x="2773" y="33390"/>
                  </a:lnTo>
                  <a:cubicBezTo>
                    <a:pt x="1" y="36779"/>
                    <a:pt x="2870" y="41343"/>
                    <a:pt x="6179" y="41343"/>
                  </a:cubicBezTo>
                  <a:cubicBezTo>
                    <a:pt x="7206" y="41343"/>
                    <a:pt x="8277" y="40902"/>
                    <a:pt x="9233" y="39850"/>
                  </a:cubicBezTo>
                  <a:lnTo>
                    <a:pt x="35881" y="7953"/>
                  </a:lnTo>
                  <a:cubicBezTo>
                    <a:pt x="38654" y="4564"/>
                    <a:pt x="35550" y="0"/>
                    <a:pt x="323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pic>
        <p:nvPicPr>
          <p:cNvPr id="478" name="Imagem 2"/>
          <p:cNvPicPr/>
          <p:nvPr/>
        </p:nvPicPr>
        <p:blipFill>
          <a:blip r:embed="rId7"/>
          <a:stretch/>
        </p:blipFill>
        <p:spPr>
          <a:xfrm>
            <a:off x="2392560" y="399600"/>
            <a:ext cx="4010400" cy="2200320"/>
          </a:xfrm>
          <a:prstGeom prst="rect">
            <a:avLst/>
          </a:prstGeom>
          <a:ln>
            <a:noFill/>
          </a:ln>
        </p:spPr>
      </p:pic>
      <p:sp>
        <p:nvSpPr>
          <p:cNvPr id="479" name="CustomShape 14"/>
          <p:cNvSpPr/>
          <p:nvPr/>
        </p:nvSpPr>
        <p:spPr>
          <a:xfrm>
            <a:off x="2758320" y="2575800"/>
            <a:ext cx="3278520" cy="85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pt-BR" sz="2500" b="0" strike="noStrike" spc="-1">
                <a:solidFill>
                  <a:srgbClr val="000000"/>
                </a:solidFill>
                <a:latin typeface="Berlin Sans FB"/>
                <a:ea typeface="Arial"/>
              </a:rPr>
              <a:t>EXPLORE! DÊ UM </a:t>
            </a:r>
            <a:r>
              <a:rPr lang="pt-BR" sz="2500" b="0" strike="noStrike" spc="-1">
                <a:solidFill>
                  <a:srgbClr val="2C73DD"/>
                </a:solidFill>
                <a:latin typeface="Berlin Sans FB"/>
                <a:ea typeface="Arial"/>
              </a:rPr>
              <a:t>GO!</a:t>
            </a:r>
            <a:endParaRPr lang="pt-BR" sz="25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CustomShape 1"/>
          <p:cNvSpPr/>
          <p:nvPr/>
        </p:nvSpPr>
        <p:spPr>
          <a:xfrm>
            <a:off x="1787040" y="-30960"/>
            <a:ext cx="5800320" cy="764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pt-BR" sz="3600" b="1" strike="noStrike" spc="-1">
                <a:solidFill>
                  <a:srgbClr val="000000"/>
                </a:solidFill>
                <a:latin typeface="Poppins"/>
                <a:ea typeface="Poppins"/>
              </a:rPr>
              <a:t>BPMN</a:t>
            </a:r>
            <a:endParaRPr lang="pt-BR" sz="36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pt-BR" sz="3600" b="0" strike="noStrike" spc="-1">
              <a:latin typeface="Arial"/>
            </a:endParaRPr>
          </a:p>
        </p:txBody>
      </p:sp>
      <p:pic>
        <p:nvPicPr>
          <p:cNvPr id="540" name="Imagem 20"/>
          <p:cNvPicPr/>
          <p:nvPr/>
        </p:nvPicPr>
        <p:blipFill>
          <a:blip r:embed="rId2"/>
          <a:stretch/>
        </p:blipFill>
        <p:spPr>
          <a:xfrm>
            <a:off x="1095120" y="151920"/>
            <a:ext cx="862920" cy="4734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CustomShape 1"/>
          <p:cNvSpPr/>
          <p:nvPr/>
        </p:nvSpPr>
        <p:spPr>
          <a:xfrm>
            <a:off x="1990080" y="0"/>
            <a:ext cx="5800320" cy="764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pt-BR" sz="3600" b="1" strike="noStrike" spc="-1" dirty="0">
                <a:solidFill>
                  <a:srgbClr val="000000"/>
                </a:solidFill>
                <a:latin typeface="Poppins"/>
                <a:ea typeface="Poppins"/>
              </a:rPr>
              <a:t>SOLUÇÃO</a:t>
            </a:r>
            <a:endParaRPr lang="pt-BR" sz="3600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pt-BR" sz="3600" b="0" strike="noStrike" spc="-1" dirty="0">
              <a:latin typeface="Arial"/>
            </a:endParaRPr>
          </a:p>
        </p:txBody>
      </p:sp>
      <p:pic>
        <p:nvPicPr>
          <p:cNvPr id="558" name="Imagem 20"/>
          <p:cNvPicPr/>
          <p:nvPr/>
        </p:nvPicPr>
        <p:blipFill>
          <a:blip r:embed="rId2"/>
          <a:stretch/>
        </p:blipFill>
        <p:spPr>
          <a:xfrm>
            <a:off x="1095120" y="151920"/>
            <a:ext cx="862920" cy="473400"/>
          </a:xfrm>
          <a:prstGeom prst="rect">
            <a:avLst/>
          </a:prstGeom>
          <a:ln>
            <a:noFill/>
          </a:ln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4E026873-DF32-4003-83D5-DAEE7EDCA7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3600" y="625320"/>
            <a:ext cx="6695280" cy="4339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16311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CustomShape 1"/>
          <p:cNvSpPr/>
          <p:nvPr/>
        </p:nvSpPr>
        <p:spPr>
          <a:xfrm>
            <a:off x="1990080" y="0"/>
            <a:ext cx="5800320" cy="764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pt-BR" sz="3600" b="1" spc="-1" dirty="0">
                <a:solidFill>
                  <a:srgbClr val="000000"/>
                </a:solidFill>
                <a:latin typeface="Poppins"/>
              </a:rPr>
              <a:t>LOW LEVEL DESIGN</a:t>
            </a:r>
            <a:endParaRPr lang="pt-BR" sz="3600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pt-BR" sz="3600" b="0" strike="noStrike" spc="-1" dirty="0">
              <a:latin typeface="Arial"/>
            </a:endParaRPr>
          </a:p>
        </p:txBody>
      </p:sp>
      <p:pic>
        <p:nvPicPr>
          <p:cNvPr id="558" name="Imagem 20"/>
          <p:cNvPicPr/>
          <p:nvPr/>
        </p:nvPicPr>
        <p:blipFill>
          <a:blip r:embed="rId2"/>
          <a:stretch/>
        </p:blipFill>
        <p:spPr>
          <a:xfrm>
            <a:off x="1095120" y="151920"/>
            <a:ext cx="862920" cy="473400"/>
          </a:xfrm>
          <a:prstGeom prst="rect">
            <a:avLst/>
          </a:prstGeom>
          <a:ln>
            <a:noFill/>
          </a:ln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AF81C516-E7CE-4081-B9FA-C4338906D6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64280"/>
            <a:ext cx="9144000" cy="3725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10423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CustomShape 1"/>
          <p:cNvSpPr/>
          <p:nvPr/>
        </p:nvSpPr>
        <p:spPr>
          <a:xfrm>
            <a:off x="1990080" y="0"/>
            <a:ext cx="5800320" cy="764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pt-BR" sz="3600" b="1" strike="noStrike" spc="-1">
                <a:solidFill>
                  <a:srgbClr val="000000"/>
                </a:solidFill>
                <a:latin typeface="Poppins"/>
                <a:ea typeface="Poppins"/>
              </a:rPr>
              <a:t>MODELAGEM DE DADOS</a:t>
            </a:r>
            <a:endParaRPr lang="pt-BR" sz="36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pt-BR" sz="3600" b="0" strike="noStrike" spc="-1">
              <a:latin typeface="Arial"/>
            </a:endParaRPr>
          </a:p>
        </p:txBody>
      </p:sp>
      <p:pic>
        <p:nvPicPr>
          <p:cNvPr id="558" name="Imagem 20"/>
          <p:cNvPicPr/>
          <p:nvPr/>
        </p:nvPicPr>
        <p:blipFill>
          <a:blip r:embed="rId2"/>
          <a:stretch/>
        </p:blipFill>
        <p:spPr>
          <a:xfrm>
            <a:off x="1095120" y="151920"/>
            <a:ext cx="862920" cy="473400"/>
          </a:xfrm>
          <a:prstGeom prst="rect">
            <a:avLst/>
          </a:prstGeom>
          <a:ln>
            <a:noFill/>
          </a:ln>
        </p:spPr>
      </p:pic>
      <p:pic>
        <p:nvPicPr>
          <p:cNvPr id="559" name="Imagem 1"/>
          <p:cNvPicPr/>
          <p:nvPr/>
        </p:nvPicPr>
        <p:blipFill>
          <a:blip r:embed="rId3"/>
          <a:stretch/>
        </p:blipFill>
        <p:spPr>
          <a:xfrm>
            <a:off x="888120" y="625680"/>
            <a:ext cx="8415360" cy="451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CustomShape 1"/>
          <p:cNvSpPr/>
          <p:nvPr/>
        </p:nvSpPr>
        <p:spPr>
          <a:xfrm>
            <a:off x="1990080" y="0"/>
            <a:ext cx="5800320" cy="764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pt-BR" sz="3600" b="1" strike="noStrike" spc="-1">
                <a:solidFill>
                  <a:srgbClr val="000000"/>
                </a:solidFill>
                <a:latin typeface="Poppins"/>
                <a:ea typeface="Poppins"/>
              </a:rPr>
              <a:t>TECNOLOGIAS USADAS </a:t>
            </a:r>
            <a:endParaRPr lang="pt-BR" sz="36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pt-BR" sz="3600" b="0" strike="noStrike" spc="-1">
              <a:latin typeface="Arial"/>
            </a:endParaRPr>
          </a:p>
        </p:txBody>
      </p:sp>
      <p:pic>
        <p:nvPicPr>
          <p:cNvPr id="543" name="Imagem 20"/>
          <p:cNvPicPr/>
          <p:nvPr/>
        </p:nvPicPr>
        <p:blipFill>
          <a:blip r:embed="rId2"/>
          <a:stretch/>
        </p:blipFill>
        <p:spPr>
          <a:xfrm>
            <a:off x="1095120" y="151920"/>
            <a:ext cx="862920" cy="473400"/>
          </a:xfrm>
          <a:prstGeom prst="rect">
            <a:avLst/>
          </a:prstGeom>
          <a:ln>
            <a:noFill/>
          </a:ln>
        </p:spPr>
      </p:pic>
      <p:pic>
        <p:nvPicPr>
          <p:cNvPr id="544" name="Imagem 3"/>
          <p:cNvPicPr/>
          <p:nvPr/>
        </p:nvPicPr>
        <p:blipFill>
          <a:blip r:embed="rId3"/>
          <a:stretch/>
        </p:blipFill>
        <p:spPr>
          <a:xfrm>
            <a:off x="4885560" y="1321920"/>
            <a:ext cx="906480" cy="1360080"/>
          </a:xfrm>
          <a:prstGeom prst="rect">
            <a:avLst/>
          </a:prstGeom>
          <a:ln>
            <a:noFill/>
          </a:ln>
        </p:spPr>
      </p:pic>
      <p:pic>
        <p:nvPicPr>
          <p:cNvPr id="545" name="Imagem 5"/>
          <p:cNvPicPr/>
          <p:nvPr/>
        </p:nvPicPr>
        <p:blipFill>
          <a:blip r:embed="rId4"/>
          <a:stretch/>
        </p:blipFill>
        <p:spPr>
          <a:xfrm>
            <a:off x="3014640" y="1313280"/>
            <a:ext cx="1311120" cy="1311120"/>
          </a:xfrm>
          <a:prstGeom prst="rect">
            <a:avLst/>
          </a:prstGeom>
          <a:ln>
            <a:noFill/>
          </a:ln>
        </p:spPr>
      </p:pic>
      <p:pic>
        <p:nvPicPr>
          <p:cNvPr id="546" name="Imagem 7"/>
          <p:cNvPicPr/>
          <p:nvPr/>
        </p:nvPicPr>
        <p:blipFill>
          <a:blip r:embed="rId5"/>
          <a:stretch/>
        </p:blipFill>
        <p:spPr>
          <a:xfrm>
            <a:off x="5797440" y="1936800"/>
            <a:ext cx="1925640" cy="1106280"/>
          </a:xfrm>
          <a:prstGeom prst="rect">
            <a:avLst/>
          </a:prstGeom>
          <a:ln>
            <a:noFill/>
          </a:ln>
        </p:spPr>
      </p:pic>
      <p:pic>
        <p:nvPicPr>
          <p:cNvPr id="547" name="Imagem 9"/>
          <p:cNvPicPr/>
          <p:nvPr/>
        </p:nvPicPr>
        <p:blipFill>
          <a:blip r:embed="rId6"/>
          <a:stretch/>
        </p:blipFill>
        <p:spPr>
          <a:xfrm>
            <a:off x="1551420" y="3695400"/>
            <a:ext cx="1667880" cy="696960"/>
          </a:xfrm>
          <a:prstGeom prst="rect">
            <a:avLst/>
          </a:prstGeom>
          <a:ln>
            <a:noFill/>
          </a:ln>
        </p:spPr>
      </p:pic>
      <p:pic>
        <p:nvPicPr>
          <p:cNvPr id="548" name="Imagem 13"/>
          <p:cNvPicPr/>
          <p:nvPr/>
        </p:nvPicPr>
        <p:blipFill>
          <a:blip r:embed="rId7"/>
          <a:stretch/>
        </p:blipFill>
        <p:spPr>
          <a:xfrm>
            <a:off x="5804940" y="3822870"/>
            <a:ext cx="1609560" cy="494280"/>
          </a:xfrm>
          <a:prstGeom prst="rect">
            <a:avLst/>
          </a:prstGeom>
          <a:ln>
            <a:noFill/>
          </a:ln>
        </p:spPr>
      </p:pic>
      <p:pic>
        <p:nvPicPr>
          <p:cNvPr id="549" name="Imagem 15"/>
          <p:cNvPicPr/>
          <p:nvPr/>
        </p:nvPicPr>
        <p:blipFill>
          <a:blip r:embed="rId8"/>
          <a:stretch/>
        </p:blipFill>
        <p:spPr>
          <a:xfrm>
            <a:off x="1113840" y="2167920"/>
            <a:ext cx="1271520" cy="878400"/>
          </a:xfrm>
          <a:prstGeom prst="rect">
            <a:avLst/>
          </a:prstGeom>
          <a:ln>
            <a:noFill/>
          </a:ln>
        </p:spPr>
      </p:pic>
      <p:pic>
        <p:nvPicPr>
          <p:cNvPr id="550" name="Imagem 17"/>
          <p:cNvPicPr/>
          <p:nvPr/>
        </p:nvPicPr>
        <p:blipFill>
          <a:blip r:embed="rId9"/>
          <a:stretch/>
        </p:blipFill>
        <p:spPr>
          <a:xfrm>
            <a:off x="2694600" y="2569680"/>
            <a:ext cx="1712880" cy="462240"/>
          </a:xfrm>
          <a:prstGeom prst="rect">
            <a:avLst/>
          </a:prstGeom>
          <a:ln>
            <a:noFill/>
          </a:ln>
        </p:spPr>
      </p:pic>
      <p:pic>
        <p:nvPicPr>
          <p:cNvPr id="551" name="Imagem 21"/>
          <p:cNvPicPr/>
          <p:nvPr/>
        </p:nvPicPr>
        <p:blipFill>
          <a:blip r:embed="rId10"/>
          <a:stretch/>
        </p:blipFill>
        <p:spPr>
          <a:xfrm>
            <a:off x="4788000" y="2779200"/>
            <a:ext cx="2097360" cy="395280"/>
          </a:xfrm>
          <a:prstGeom prst="rect">
            <a:avLst/>
          </a:prstGeom>
          <a:ln>
            <a:noFill/>
          </a:ln>
        </p:spPr>
      </p:pic>
      <p:sp>
        <p:nvSpPr>
          <p:cNvPr id="552" name="CustomShape 2"/>
          <p:cNvSpPr/>
          <p:nvPr/>
        </p:nvSpPr>
        <p:spPr>
          <a:xfrm>
            <a:off x="4539600" y="946800"/>
            <a:ext cx="3497040" cy="2343600"/>
          </a:xfrm>
          <a:prstGeom prst="rect">
            <a:avLst/>
          </a:prstGeom>
          <a:noFill/>
          <a:ln>
            <a:solidFill>
              <a:srgbClr val="4497E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53" name="CustomShape 3"/>
          <p:cNvSpPr/>
          <p:nvPr/>
        </p:nvSpPr>
        <p:spPr>
          <a:xfrm>
            <a:off x="4576680" y="996480"/>
            <a:ext cx="3534480" cy="313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pt-BR" sz="1200" b="1" strike="noStrike" spc="-1">
                <a:solidFill>
                  <a:srgbClr val="000000"/>
                </a:solidFill>
                <a:latin typeface="Poppins"/>
                <a:ea typeface="Poppins"/>
              </a:rPr>
              <a:t>FRONT END</a:t>
            </a:r>
            <a:endParaRPr lang="pt-BR" sz="12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pt-BR" sz="1200" b="0" strike="noStrike" spc="-1">
              <a:latin typeface="Arial"/>
            </a:endParaRPr>
          </a:p>
        </p:txBody>
      </p:sp>
      <p:pic>
        <p:nvPicPr>
          <p:cNvPr id="554" name="Imagem 27"/>
          <p:cNvPicPr/>
          <p:nvPr/>
        </p:nvPicPr>
        <p:blipFill>
          <a:blip r:embed="rId11"/>
          <a:stretch/>
        </p:blipFill>
        <p:spPr>
          <a:xfrm>
            <a:off x="6589440" y="1311120"/>
            <a:ext cx="1265400" cy="934560"/>
          </a:xfrm>
          <a:prstGeom prst="rect">
            <a:avLst/>
          </a:prstGeom>
          <a:ln>
            <a:noFill/>
          </a:ln>
        </p:spPr>
      </p:pic>
      <p:sp>
        <p:nvSpPr>
          <p:cNvPr id="555" name="CustomShape 4"/>
          <p:cNvSpPr/>
          <p:nvPr/>
        </p:nvSpPr>
        <p:spPr>
          <a:xfrm>
            <a:off x="926280" y="945000"/>
            <a:ext cx="3497040" cy="2343600"/>
          </a:xfrm>
          <a:prstGeom prst="rect">
            <a:avLst/>
          </a:prstGeom>
          <a:noFill/>
          <a:ln>
            <a:solidFill>
              <a:srgbClr val="4497E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56" name="CustomShape 5"/>
          <p:cNvSpPr/>
          <p:nvPr/>
        </p:nvSpPr>
        <p:spPr>
          <a:xfrm>
            <a:off x="888840" y="973440"/>
            <a:ext cx="3534480" cy="313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pt-BR" sz="1200" b="1" strike="noStrike" spc="-1">
                <a:solidFill>
                  <a:srgbClr val="000000"/>
                </a:solidFill>
                <a:latin typeface="Poppins"/>
                <a:ea typeface="Poppins"/>
              </a:rPr>
              <a:t>BACK END</a:t>
            </a:r>
            <a:endParaRPr lang="pt-BR" sz="12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pt-BR" sz="1200" b="0" strike="noStrike" spc="-1">
              <a:latin typeface="Arial"/>
            </a:endParaRPr>
          </a:p>
        </p:txBody>
      </p:sp>
      <p:pic>
        <p:nvPicPr>
          <p:cNvPr id="7" name="Imagem 6" descr="Desenho de um rosto&#10;&#10;Descrição gerada automaticamente com confiança média">
            <a:extLst>
              <a:ext uri="{FF2B5EF4-FFF2-40B4-BE49-F238E27FC236}">
                <a16:creationId xmlns:a16="http://schemas.microsoft.com/office/drawing/2014/main" id="{ECDE2F5D-A1EE-4891-8508-2CA65395C3D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070" y="3570901"/>
            <a:ext cx="1461060" cy="930539"/>
          </a:xfrm>
          <a:prstGeom prst="rect">
            <a:avLst/>
          </a:prstGeom>
        </p:spPr>
      </p:pic>
      <p:pic>
        <p:nvPicPr>
          <p:cNvPr id="9" name="Imagem 8" descr="Forma&#10;&#10;Descrição gerada automaticamente com confiança média">
            <a:extLst>
              <a:ext uri="{FF2B5EF4-FFF2-40B4-BE49-F238E27FC236}">
                <a16:creationId xmlns:a16="http://schemas.microsoft.com/office/drawing/2014/main" id="{25916EDC-CCE9-462F-B4F1-752613822BB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021" y="1481694"/>
            <a:ext cx="1905899" cy="423491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4AA4B655-1287-4AAF-A85E-24BC1DFFCB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386" y="1685978"/>
            <a:ext cx="1173354" cy="2403422"/>
          </a:xfrm>
          <a:prstGeom prst="rect">
            <a:avLst/>
          </a:prstGeom>
        </p:spPr>
      </p:pic>
      <p:sp>
        <p:nvSpPr>
          <p:cNvPr id="560" name="CustomShape 1"/>
          <p:cNvSpPr/>
          <p:nvPr/>
        </p:nvSpPr>
        <p:spPr>
          <a:xfrm rot="2700000">
            <a:off x="8391600" y="353880"/>
            <a:ext cx="720720" cy="719280"/>
          </a:xfrm>
          <a:custGeom>
            <a:avLst/>
            <a:gdLst/>
            <a:ahLst/>
            <a:cxnLst/>
            <a:rect l="l" t="t" r="r" b="b"/>
            <a:pathLst>
              <a:path w="139701" h="139405">
                <a:moveTo>
                  <a:pt x="69850" y="1"/>
                </a:moveTo>
                <a:cubicBezTo>
                  <a:pt x="31373" y="1"/>
                  <a:pt x="0" y="31078"/>
                  <a:pt x="0" y="69851"/>
                </a:cubicBezTo>
                <a:cubicBezTo>
                  <a:pt x="0" y="108328"/>
                  <a:pt x="31373" y="139405"/>
                  <a:pt x="69850" y="139405"/>
                </a:cubicBezTo>
                <a:cubicBezTo>
                  <a:pt x="108327" y="139405"/>
                  <a:pt x="139700" y="108328"/>
                  <a:pt x="139700" y="69851"/>
                </a:cubicBezTo>
                <a:cubicBezTo>
                  <a:pt x="139700" y="31078"/>
                  <a:pt x="108327" y="1"/>
                  <a:pt x="6985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61" name="TextShape 2"/>
          <p:cNvSpPr txBox="1"/>
          <p:nvPr/>
        </p:nvSpPr>
        <p:spPr>
          <a:xfrm>
            <a:off x="4229280" y="330120"/>
            <a:ext cx="3925800" cy="69552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pt-BR" sz="3600" b="1" strike="noStrike" spc="-1" dirty="0">
                <a:solidFill>
                  <a:srgbClr val="000000"/>
                </a:solidFill>
                <a:latin typeface="Poppins"/>
                <a:ea typeface="Poppins"/>
              </a:rPr>
              <a:t>APRESENTAÇÃO</a:t>
            </a:r>
            <a:endParaRPr lang="pt-BR" sz="3600" b="0" strike="noStrike" spc="-1" dirty="0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562" name="Group 3"/>
          <p:cNvGrpSpPr/>
          <p:nvPr/>
        </p:nvGrpSpPr>
        <p:grpSpPr>
          <a:xfrm>
            <a:off x="-474840" y="115560"/>
            <a:ext cx="1118160" cy="885240"/>
            <a:chOff x="-474840" y="115560"/>
            <a:chExt cx="1118160" cy="885240"/>
          </a:xfrm>
        </p:grpSpPr>
        <p:sp>
          <p:nvSpPr>
            <p:cNvPr id="563" name="CustomShape 4"/>
            <p:cNvSpPr/>
            <p:nvPr/>
          </p:nvSpPr>
          <p:spPr>
            <a:xfrm rot="5400000" flipV="1">
              <a:off x="-475560" y="87516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3" h="18433">
                  <a:moveTo>
                    <a:pt x="9208" y="0"/>
                  </a:moveTo>
                  <a:cubicBezTo>
                    <a:pt x="4128" y="318"/>
                    <a:pt x="318" y="4445"/>
                    <a:pt x="0" y="9525"/>
                  </a:cubicBezTo>
                  <a:cubicBezTo>
                    <a:pt x="0" y="14421"/>
                    <a:pt x="4424" y="18432"/>
                    <a:pt x="9292" y="18432"/>
                  </a:cubicBezTo>
                  <a:cubicBezTo>
                    <a:pt x="9475" y="18432"/>
                    <a:pt x="9659" y="18427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288" y="0"/>
                    <a:pt x="92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64" name="CustomShape 5"/>
            <p:cNvSpPr/>
            <p:nvPr/>
          </p:nvSpPr>
          <p:spPr>
            <a:xfrm rot="5400000" flipV="1">
              <a:off x="278280" y="614160"/>
              <a:ext cx="123120" cy="104040"/>
            </a:xfrm>
            <a:custGeom>
              <a:avLst/>
              <a:gdLst/>
              <a:ahLst/>
              <a:cxnLst/>
              <a:rect l="l" t="t" r="r" b="b"/>
              <a:pathLst>
                <a:path w="22138" h="18753">
                  <a:moveTo>
                    <a:pt x="12539" y="0"/>
                  </a:moveTo>
                  <a:cubicBezTo>
                    <a:pt x="4224" y="0"/>
                    <a:pt x="0" y="9942"/>
                    <a:pt x="5628" y="15883"/>
                  </a:cubicBezTo>
                  <a:cubicBezTo>
                    <a:pt x="7508" y="17867"/>
                    <a:pt x="9904" y="18752"/>
                    <a:pt x="12272" y="18752"/>
                  </a:cubicBezTo>
                  <a:cubicBezTo>
                    <a:pt x="17103" y="18752"/>
                    <a:pt x="21820" y="15072"/>
                    <a:pt x="21820" y="9533"/>
                  </a:cubicBezTo>
                  <a:cubicBezTo>
                    <a:pt x="22138" y="4135"/>
                    <a:pt x="18010" y="8"/>
                    <a:pt x="12930" y="8"/>
                  </a:cubicBezTo>
                  <a:cubicBezTo>
                    <a:pt x="12799" y="3"/>
                    <a:pt x="12669" y="0"/>
                    <a:pt x="12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65" name="CustomShape 6"/>
            <p:cNvSpPr/>
            <p:nvPr/>
          </p:nvSpPr>
          <p:spPr>
            <a:xfrm rot="5400000" flipV="1">
              <a:off x="-230400" y="631800"/>
              <a:ext cx="123480" cy="102240"/>
            </a:xfrm>
            <a:custGeom>
              <a:avLst/>
              <a:gdLst/>
              <a:ahLst/>
              <a:cxnLst/>
              <a:rect l="l" t="t" r="r" b="b"/>
              <a:pathLst>
                <a:path w="22226" h="18433">
                  <a:moveTo>
                    <a:pt x="9261" y="1"/>
                  </a:moveTo>
                  <a:cubicBezTo>
                    <a:pt x="4130" y="1"/>
                    <a:pt x="1" y="4023"/>
                    <a:pt x="1" y="9226"/>
                  </a:cubicBezTo>
                  <a:cubicBezTo>
                    <a:pt x="318" y="14306"/>
                    <a:pt x="4446" y="18433"/>
                    <a:pt x="9526" y="18433"/>
                  </a:cubicBezTo>
                  <a:cubicBezTo>
                    <a:pt x="21908" y="18433"/>
                    <a:pt x="22226" y="18"/>
                    <a:pt x="9843" y="18"/>
                  </a:cubicBezTo>
                  <a:cubicBezTo>
                    <a:pt x="9648" y="7"/>
                    <a:pt x="9454" y="1"/>
                    <a:pt x="92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66" name="CustomShape 7"/>
            <p:cNvSpPr/>
            <p:nvPr/>
          </p:nvSpPr>
          <p:spPr>
            <a:xfrm rot="5400000" flipV="1">
              <a:off x="-232560" y="885960"/>
              <a:ext cx="125280" cy="104400"/>
            </a:xfrm>
            <a:custGeom>
              <a:avLst/>
              <a:gdLst/>
              <a:ahLst/>
              <a:cxnLst/>
              <a:rect l="l" t="t" r="r" b="b"/>
              <a:pathLst>
                <a:path w="22552" h="18770">
                  <a:moveTo>
                    <a:pt x="10096" y="1"/>
                  </a:moveTo>
                  <a:cubicBezTo>
                    <a:pt x="9806" y="1"/>
                    <a:pt x="9510" y="11"/>
                    <a:pt x="9208" y="34"/>
                  </a:cubicBezTo>
                  <a:cubicBezTo>
                    <a:pt x="4128" y="351"/>
                    <a:pt x="0" y="4479"/>
                    <a:pt x="0" y="9876"/>
                  </a:cubicBezTo>
                  <a:cubicBezTo>
                    <a:pt x="318" y="14639"/>
                    <a:pt x="4445" y="18766"/>
                    <a:pt x="9843" y="18766"/>
                  </a:cubicBezTo>
                  <a:cubicBezTo>
                    <a:pt x="9945" y="18769"/>
                    <a:pt x="10047" y="18770"/>
                    <a:pt x="10148" y="18770"/>
                  </a:cubicBezTo>
                  <a:cubicBezTo>
                    <a:pt x="22551" y="18770"/>
                    <a:pt x="22149" y="1"/>
                    <a:pt x="100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67" name="CustomShape 8"/>
            <p:cNvSpPr/>
            <p:nvPr/>
          </p:nvSpPr>
          <p:spPr>
            <a:xfrm rot="5400000" flipV="1">
              <a:off x="33840" y="62208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4" h="18415">
                  <a:moveTo>
                    <a:pt x="9526" y="0"/>
                  </a:moveTo>
                  <a:cubicBezTo>
                    <a:pt x="4446" y="0"/>
                    <a:pt x="318" y="4128"/>
                    <a:pt x="1" y="9208"/>
                  </a:cubicBezTo>
                  <a:cubicBezTo>
                    <a:pt x="318" y="14288"/>
                    <a:pt x="4763" y="18415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68" name="CustomShape 9"/>
            <p:cNvSpPr/>
            <p:nvPr/>
          </p:nvSpPr>
          <p:spPr>
            <a:xfrm rot="5400000" flipV="1">
              <a:off x="25920" y="883440"/>
              <a:ext cx="119880" cy="102240"/>
            </a:xfrm>
            <a:custGeom>
              <a:avLst/>
              <a:gdLst/>
              <a:ahLst/>
              <a:cxnLst/>
              <a:rect l="l" t="t" r="r" b="b"/>
              <a:pathLst>
                <a:path w="21591" h="18433">
                  <a:moveTo>
                    <a:pt x="9293" y="1"/>
                  </a:moveTo>
                  <a:cubicBezTo>
                    <a:pt x="4446" y="1"/>
                    <a:pt x="306" y="4012"/>
                    <a:pt x="0" y="8908"/>
                  </a:cubicBezTo>
                  <a:cubicBezTo>
                    <a:pt x="318" y="13988"/>
                    <a:pt x="4445" y="18116"/>
                    <a:pt x="9525" y="18116"/>
                  </a:cubicBezTo>
                  <a:lnTo>
                    <a:pt x="9525" y="18433"/>
                  </a:lnTo>
                  <a:cubicBezTo>
                    <a:pt x="20955" y="17798"/>
                    <a:pt x="21590" y="971"/>
                    <a:pt x="9843" y="18"/>
                  </a:cubicBezTo>
                  <a:cubicBezTo>
                    <a:pt x="9659" y="7"/>
                    <a:pt x="9475" y="1"/>
                    <a:pt x="92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69" name="CustomShape 10"/>
            <p:cNvSpPr/>
            <p:nvPr/>
          </p:nvSpPr>
          <p:spPr>
            <a:xfrm rot="5400000" flipV="1">
              <a:off x="286200" y="370800"/>
              <a:ext cx="105840" cy="102240"/>
            </a:xfrm>
            <a:custGeom>
              <a:avLst/>
              <a:gdLst/>
              <a:ahLst/>
              <a:cxnLst/>
              <a:rect l="l" t="t" r="r" b="b"/>
              <a:pathLst>
                <a:path w="19051" h="18433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8" y="18115"/>
                    <a:pt x="9208" y="18433"/>
                  </a:cubicBezTo>
                  <a:cubicBezTo>
                    <a:pt x="14605" y="18433"/>
                    <a:pt x="18733" y="14305"/>
                    <a:pt x="18733" y="9225"/>
                  </a:cubicBezTo>
                  <a:cubicBezTo>
                    <a:pt x="19050" y="4145"/>
                    <a:pt x="14923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70" name="CustomShape 11"/>
            <p:cNvSpPr/>
            <p:nvPr/>
          </p:nvSpPr>
          <p:spPr>
            <a:xfrm rot="5400000" flipV="1">
              <a:off x="540000" y="36900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3" h="18415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445"/>
                    <a:pt x="14923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71" name="CustomShape 12"/>
            <p:cNvSpPr/>
            <p:nvPr/>
          </p:nvSpPr>
          <p:spPr>
            <a:xfrm rot="5400000" flipV="1">
              <a:off x="540000" y="62208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4" h="18415">
                  <a:moveTo>
                    <a:pt x="9843" y="0"/>
                  </a:moveTo>
                  <a:cubicBezTo>
                    <a:pt x="4446" y="0"/>
                    <a:pt x="1" y="4128"/>
                    <a:pt x="1" y="9525"/>
                  </a:cubicBezTo>
                  <a:cubicBezTo>
                    <a:pt x="318" y="14605"/>
                    <a:pt x="4763" y="18415"/>
                    <a:pt x="9843" y="18415"/>
                  </a:cubicBezTo>
                  <a:cubicBezTo>
                    <a:pt x="14606" y="18098"/>
                    <a:pt x="18733" y="13970"/>
                    <a:pt x="18733" y="8890"/>
                  </a:cubicBezTo>
                  <a:cubicBezTo>
                    <a:pt x="18733" y="4128"/>
                    <a:pt x="14606" y="0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72" name="CustomShape 13"/>
            <p:cNvSpPr/>
            <p:nvPr/>
          </p:nvSpPr>
          <p:spPr>
            <a:xfrm rot="5400000" flipV="1">
              <a:off x="-475560" y="62208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4" h="18415">
                  <a:moveTo>
                    <a:pt x="9526" y="0"/>
                  </a:moveTo>
                  <a:cubicBezTo>
                    <a:pt x="4128" y="0"/>
                    <a:pt x="1" y="4128"/>
                    <a:pt x="1" y="9208"/>
                  </a:cubicBezTo>
                  <a:cubicBezTo>
                    <a:pt x="318" y="14288"/>
                    <a:pt x="4446" y="18415"/>
                    <a:pt x="9526" y="18415"/>
                  </a:cubicBezTo>
                  <a:cubicBezTo>
                    <a:pt x="14606" y="18415"/>
                    <a:pt x="18733" y="14288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73" name="CustomShape 14"/>
            <p:cNvSpPr/>
            <p:nvPr/>
          </p:nvSpPr>
          <p:spPr>
            <a:xfrm rot="5400000" flipV="1">
              <a:off x="-476640" y="370800"/>
              <a:ext cx="105840" cy="102240"/>
            </a:xfrm>
            <a:custGeom>
              <a:avLst/>
              <a:gdLst/>
              <a:ahLst/>
              <a:cxnLst/>
              <a:rect l="l" t="t" r="r" b="b"/>
              <a:pathLst>
                <a:path w="19051" h="18433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9709" y="18426"/>
                    <a:pt x="9892" y="18432"/>
                    <a:pt x="10073" y="18432"/>
                  </a:cubicBezTo>
                  <a:cubicBezTo>
                    <a:pt x="14899" y="18432"/>
                    <a:pt x="18744" y="14410"/>
                    <a:pt x="19050" y="9208"/>
                  </a:cubicBezTo>
                  <a:cubicBezTo>
                    <a:pt x="19050" y="4445"/>
                    <a:pt x="15240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74" name="CustomShape 15"/>
            <p:cNvSpPr/>
            <p:nvPr/>
          </p:nvSpPr>
          <p:spPr>
            <a:xfrm rot="5400000" flipV="1">
              <a:off x="-220680" y="36900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3" h="18415">
                  <a:moveTo>
                    <a:pt x="9843" y="0"/>
                  </a:moveTo>
                  <a:cubicBezTo>
                    <a:pt x="4763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128"/>
                    <a:pt x="14605" y="318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75" name="CustomShape 16"/>
            <p:cNvSpPr/>
            <p:nvPr/>
          </p:nvSpPr>
          <p:spPr>
            <a:xfrm rot="5400000" flipV="1">
              <a:off x="32760" y="370800"/>
              <a:ext cx="105840" cy="102240"/>
            </a:xfrm>
            <a:custGeom>
              <a:avLst/>
              <a:gdLst/>
              <a:ahLst/>
              <a:cxnLst/>
              <a:rect l="l" t="t" r="r" b="b"/>
              <a:pathLst>
                <a:path w="19040" h="18432">
                  <a:moveTo>
                    <a:pt x="10039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3" y="14305"/>
                    <a:pt x="18733" y="9225"/>
                  </a:cubicBezTo>
                  <a:cubicBezTo>
                    <a:pt x="19040" y="4316"/>
                    <a:pt x="14901" y="1"/>
                    <a:pt x="100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76" name="CustomShape 17"/>
            <p:cNvSpPr/>
            <p:nvPr/>
          </p:nvSpPr>
          <p:spPr>
            <a:xfrm rot="5400000" flipV="1">
              <a:off x="286200" y="117720"/>
              <a:ext cx="105840" cy="102240"/>
            </a:xfrm>
            <a:custGeom>
              <a:avLst/>
              <a:gdLst/>
              <a:ahLst/>
              <a:cxnLst/>
              <a:rect l="l" t="t" r="r" b="b"/>
              <a:pathLst>
                <a:path w="19050" h="18433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7" y="18433"/>
                    <a:pt x="9207" y="18433"/>
                  </a:cubicBezTo>
                  <a:cubicBezTo>
                    <a:pt x="14605" y="18433"/>
                    <a:pt x="18732" y="14305"/>
                    <a:pt x="18732" y="9225"/>
                  </a:cubicBezTo>
                  <a:cubicBezTo>
                    <a:pt x="19050" y="4145"/>
                    <a:pt x="14605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77" name="CustomShape 18"/>
            <p:cNvSpPr/>
            <p:nvPr/>
          </p:nvSpPr>
          <p:spPr>
            <a:xfrm rot="5400000" flipV="1">
              <a:off x="540000" y="11592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3" h="18415">
                  <a:moveTo>
                    <a:pt x="9842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445"/>
                    <a:pt x="14922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78" name="CustomShape 19"/>
            <p:cNvSpPr/>
            <p:nvPr/>
          </p:nvSpPr>
          <p:spPr>
            <a:xfrm rot="5400000" flipV="1">
              <a:off x="-475560" y="11592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3" h="18415">
                  <a:moveTo>
                    <a:pt x="10160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605"/>
                    <a:pt x="18732" y="9208"/>
                  </a:cubicBezTo>
                  <a:cubicBezTo>
                    <a:pt x="18732" y="4445"/>
                    <a:pt x="14922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79" name="CustomShape 20"/>
            <p:cNvSpPr/>
            <p:nvPr/>
          </p:nvSpPr>
          <p:spPr>
            <a:xfrm rot="5400000" flipV="1">
              <a:off x="-220680" y="11592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3" h="18415">
                  <a:moveTo>
                    <a:pt x="9842" y="0"/>
                  </a:moveTo>
                  <a:cubicBezTo>
                    <a:pt x="4762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128"/>
                    <a:pt x="14605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80" name="CustomShape 21"/>
            <p:cNvSpPr/>
            <p:nvPr/>
          </p:nvSpPr>
          <p:spPr>
            <a:xfrm rot="5400000" flipV="1">
              <a:off x="33840" y="11592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3" h="18432">
                  <a:moveTo>
                    <a:pt x="10037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2" y="14305"/>
                    <a:pt x="18732" y="9225"/>
                  </a:cubicBezTo>
                  <a:cubicBezTo>
                    <a:pt x="18732" y="4316"/>
                    <a:pt x="14879" y="1"/>
                    <a:pt x="100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581" name="Group 22"/>
          <p:cNvGrpSpPr/>
          <p:nvPr/>
        </p:nvGrpSpPr>
        <p:grpSpPr>
          <a:xfrm>
            <a:off x="7797600" y="3389400"/>
            <a:ext cx="1118520" cy="884520"/>
            <a:chOff x="7797600" y="3389400"/>
            <a:chExt cx="1118520" cy="884520"/>
          </a:xfrm>
        </p:grpSpPr>
        <p:sp>
          <p:nvSpPr>
            <p:cNvPr id="582" name="CustomShape 23"/>
            <p:cNvSpPr/>
            <p:nvPr/>
          </p:nvSpPr>
          <p:spPr>
            <a:xfrm rot="16200000">
              <a:off x="7796520" y="341136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3" h="18433">
                  <a:moveTo>
                    <a:pt x="9208" y="0"/>
                  </a:moveTo>
                  <a:cubicBezTo>
                    <a:pt x="4128" y="318"/>
                    <a:pt x="318" y="4445"/>
                    <a:pt x="0" y="9525"/>
                  </a:cubicBezTo>
                  <a:cubicBezTo>
                    <a:pt x="0" y="14421"/>
                    <a:pt x="4424" y="18432"/>
                    <a:pt x="9292" y="18432"/>
                  </a:cubicBezTo>
                  <a:cubicBezTo>
                    <a:pt x="9475" y="18432"/>
                    <a:pt x="9659" y="18427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288" y="0"/>
                    <a:pt x="92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83" name="CustomShape 24"/>
            <p:cNvSpPr/>
            <p:nvPr/>
          </p:nvSpPr>
          <p:spPr>
            <a:xfrm rot="16200000">
              <a:off x="8550720" y="3670920"/>
              <a:ext cx="123120" cy="104040"/>
            </a:xfrm>
            <a:custGeom>
              <a:avLst/>
              <a:gdLst/>
              <a:ahLst/>
              <a:cxnLst/>
              <a:rect l="l" t="t" r="r" b="b"/>
              <a:pathLst>
                <a:path w="22138" h="18753">
                  <a:moveTo>
                    <a:pt x="12539" y="0"/>
                  </a:moveTo>
                  <a:cubicBezTo>
                    <a:pt x="4224" y="0"/>
                    <a:pt x="0" y="9942"/>
                    <a:pt x="5628" y="15883"/>
                  </a:cubicBezTo>
                  <a:cubicBezTo>
                    <a:pt x="7508" y="17867"/>
                    <a:pt x="9904" y="18752"/>
                    <a:pt x="12272" y="18752"/>
                  </a:cubicBezTo>
                  <a:cubicBezTo>
                    <a:pt x="17103" y="18752"/>
                    <a:pt x="21820" y="15072"/>
                    <a:pt x="21820" y="9533"/>
                  </a:cubicBezTo>
                  <a:cubicBezTo>
                    <a:pt x="22138" y="4135"/>
                    <a:pt x="18010" y="8"/>
                    <a:pt x="12930" y="8"/>
                  </a:cubicBezTo>
                  <a:cubicBezTo>
                    <a:pt x="12799" y="3"/>
                    <a:pt x="12669" y="0"/>
                    <a:pt x="12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84" name="CustomShape 25"/>
            <p:cNvSpPr/>
            <p:nvPr/>
          </p:nvSpPr>
          <p:spPr>
            <a:xfrm rot="16200000">
              <a:off x="8041680" y="3654720"/>
              <a:ext cx="123480" cy="102240"/>
            </a:xfrm>
            <a:custGeom>
              <a:avLst/>
              <a:gdLst/>
              <a:ahLst/>
              <a:cxnLst/>
              <a:rect l="l" t="t" r="r" b="b"/>
              <a:pathLst>
                <a:path w="22226" h="18433">
                  <a:moveTo>
                    <a:pt x="9261" y="1"/>
                  </a:moveTo>
                  <a:cubicBezTo>
                    <a:pt x="4130" y="1"/>
                    <a:pt x="1" y="4023"/>
                    <a:pt x="1" y="9226"/>
                  </a:cubicBezTo>
                  <a:cubicBezTo>
                    <a:pt x="318" y="14306"/>
                    <a:pt x="4446" y="18433"/>
                    <a:pt x="9526" y="18433"/>
                  </a:cubicBezTo>
                  <a:cubicBezTo>
                    <a:pt x="21908" y="18433"/>
                    <a:pt x="22226" y="18"/>
                    <a:pt x="9843" y="18"/>
                  </a:cubicBezTo>
                  <a:cubicBezTo>
                    <a:pt x="9648" y="7"/>
                    <a:pt x="9454" y="1"/>
                    <a:pt x="92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85" name="CustomShape 26"/>
            <p:cNvSpPr/>
            <p:nvPr/>
          </p:nvSpPr>
          <p:spPr>
            <a:xfrm rot="16200000">
              <a:off x="8040240" y="3399840"/>
              <a:ext cx="125280" cy="104400"/>
            </a:xfrm>
            <a:custGeom>
              <a:avLst/>
              <a:gdLst/>
              <a:ahLst/>
              <a:cxnLst/>
              <a:rect l="l" t="t" r="r" b="b"/>
              <a:pathLst>
                <a:path w="22552" h="18770">
                  <a:moveTo>
                    <a:pt x="10096" y="1"/>
                  </a:moveTo>
                  <a:cubicBezTo>
                    <a:pt x="9806" y="1"/>
                    <a:pt x="9510" y="11"/>
                    <a:pt x="9208" y="34"/>
                  </a:cubicBezTo>
                  <a:cubicBezTo>
                    <a:pt x="4128" y="351"/>
                    <a:pt x="0" y="4479"/>
                    <a:pt x="0" y="9876"/>
                  </a:cubicBezTo>
                  <a:cubicBezTo>
                    <a:pt x="318" y="14639"/>
                    <a:pt x="4445" y="18766"/>
                    <a:pt x="9843" y="18766"/>
                  </a:cubicBezTo>
                  <a:cubicBezTo>
                    <a:pt x="9945" y="18769"/>
                    <a:pt x="10047" y="18770"/>
                    <a:pt x="10148" y="18770"/>
                  </a:cubicBezTo>
                  <a:cubicBezTo>
                    <a:pt x="22551" y="18770"/>
                    <a:pt x="22149" y="1"/>
                    <a:pt x="100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86" name="CustomShape 27"/>
            <p:cNvSpPr/>
            <p:nvPr/>
          </p:nvSpPr>
          <p:spPr>
            <a:xfrm rot="16200000">
              <a:off x="8306280" y="366444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4" h="18415">
                  <a:moveTo>
                    <a:pt x="9526" y="0"/>
                  </a:moveTo>
                  <a:cubicBezTo>
                    <a:pt x="4446" y="0"/>
                    <a:pt x="318" y="4128"/>
                    <a:pt x="1" y="9208"/>
                  </a:cubicBezTo>
                  <a:cubicBezTo>
                    <a:pt x="318" y="14288"/>
                    <a:pt x="4763" y="18415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87" name="CustomShape 28"/>
            <p:cNvSpPr/>
            <p:nvPr/>
          </p:nvSpPr>
          <p:spPr>
            <a:xfrm rot="16200000">
              <a:off x="8298360" y="3403440"/>
              <a:ext cx="119880" cy="102240"/>
            </a:xfrm>
            <a:custGeom>
              <a:avLst/>
              <a:gdLst/>
              <a:ahLst/>
              <a:cxnLst/>
              <a:rect l="l" t="t" r="r" b="b"/>
              <a:pathLst>
                <a:path w="21591" h="18433">
                  <a:moveTo>
                    <a:pt x="9293" y="1"/>
                  </a:moveTo>
                  <a:cubicBezTo>
                    <a:pt x="4446" y="1"/>
                    <a:pt x="306" y="4012"/>
                    <a:pt x="0" y="8908"/>
                  </a:cubicBezTo>
                  <a:cubicBezTo>
                    <a:pt x="318" y="13988"/>
                    <a:pt x="4445" y="18116"/>
                    <a:pt x="9525" y="18116"/>
                  </a:cubicBezTo>
                  <a:lnTo>
                    <a:pt x="9525" y="18433"/>
                  </a:lnTo>
                  <a:cubicBezTo>
                    <a:pt x="20955" y="17798"/>
                    <a:pt x="21590" y="971"/>
                    <a:pt x="9843" y="18"/>
                  </a:cubicBezTo>
                  <a:cubicBezTo>
                    <a:pt x="9659" y="7"/>
                    <a:pt x="9475" y="1"/>
                    <a:pt x="92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88" name="CustomShape 29"/>
            <p:cNvSpPr/>
            <p:nvPr/>
          </p:nvSpPr>
          <p:spPr>
            <a:xfrm rot="16200000">
              <a:off x="8558640" y="3916800"/>
              <a:ext cx="105840" cy="102240"/>
            </a:xfrm>
            <a:custGeom>
              <a:avLst/>
              <a:gdLst/>
              <a:ahLst/>
              <a:cxnLst/>
              <a:rect l="l" t="t" r="r" b="b"/>
              <a:pathLst>
                <a:path w="19051" h="18433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8" y="18115"/>
                    <a:pt x="9208" y="18433"/>
                  </a:cubicBezTo>
                  <a:cubicBezTo>
                    <a:pt x="14605" y="18433"/>
                    <a:pt x="18733" y="14305"/>
                    <a:pt x="18733" y="9225"/>
                  </a:cubicBezTo>
                  <a:cubicBezTo>
                    <a:pt x="19050" y="4145"/>
                    <a:pt x="14923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89" name="CustomShape 30"/>
            <p:cNvSpPr/>
            <p:nvPr/>
          </p:nvSpPr>
          <p:spPr>
            <a:xfrm rot="16200000">
              <a:off x="8812800" y="391752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3" h="18415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445"/>
                    <a:pt x="14923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90" name="CustomShape 31"/>
            <p:cNvSpPr/>
            <p:nvPr/>
          </p:nvSpPr>
          <p:spPr>
            <a:xfrm rot="16200000">
              <a:off x="8812800" y="366444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4" h="18415">
                  <a:moveTo>
                    <a:pt x="9843" y="0"/>
                  </a:moveTo>
                  <a:cubicBezTo>
                    <a:pt x="4446" y="0"/>
                    <a:pt x="1" y="4128"/>
                    <a:pt x="1" y="9525"/>
                  </a:cubicBezTo>
                  <a:cubicBezTo>
                    <a:pt x="318" y="14605"/>
                    <a:pt x="4763" y="18415"/>
                    <a:pt x="9843" y="18415"/>
                  </a:cubicBezTo>
                  <a:cubicBezTo>
                    <a:pt x="14606" y="18098"/>
                    <a:pt x="18733" y="13970"/>
                    <a:pt x="18733" y="8890"/>
                  </a:cubicBezTo>
                  <a:cubicBezTo>
                    <a:pt x="18733" y="4128"/>
                    <a:pt x="14606" y="0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91" name="CustomShape 32"/>
            <p:cNvSpPr/>
            <p:nvPr/>
          </p:nvSpPr>
          <p:spPr>
            <a:xfrm rot="16200000">
              <a:off x="7796520" y="366444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4" h="18415">
                  <a:moveTo>
                    <a:pt x="9526" y="0"/>
                  </a:moveTo>
                  <a:cubicBezTo>
                    <a:pt x="4128" y="0"/>
                    <a:pt x="1" y="4128"/>
                    <a:pt x="1" y="9208"/>
                  </a:cubicBezTo>
                  <a:cubicBezTo>
                    <a:pt x="318" y="14288"/>
                    <a:pt x="4446" y="18415"/>
                    <a:pt x="9526" y="18415"/>
                  </a:cubicBezTo>
                  <a:cubicBezTo>
                    <a:pt x="14606" y="18415"/>
                    <a:pt x="18733" y="14288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92" name="CustomShape 33"/>
            <p:cNvSpPr/>
            <p:nvPr/>
          </p:nvSpPr>
          <p:spPr>
            <a:xfrm rot="16200000">
              <a:off x="7795800" y="3916800"/>
              <a:ext cx="105840" cy="102240"/>
            </a:xfrm>
            <a:custGeom>
              <a:avLst/>
              <a:gdLst/>
              <a:ahLst/>
              <a:cxnLst/>
              <a:rect l="l" t="t" r="r" b="b"/>
              <a:pathLst>
                <a:path w="19051" h="18433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9709" y="18426"/>
                    <a:pt x="9892" y="18432"/>
                    <a:pt x="10073" y="18432"/>
                  </a:cubicBezTo>
                  <a:cubicBezTo>
                    <a:pt x="14899" y="18432"/>
                    <a:pt x="18744" y="14410"/>
                    <a:pt x="19050" y="9208"/>
                  </a:cubicBezTo>
                  <a:cubicBezTo>
                    <a:pt x="19050" y="4445"/>
                    <a:pt x="15240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93" name="CustomShape 34"/>
            <p:cNvSpPr/>
            <p:nvPr/>
          </p:nvSpPr>
          <p:spPr>
            <a:xfrm rot="16200000">
              <a:off x="8051400" y="391752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3" h="18415">
                  <a:moveTo>
                    <a:pt x="9843" y="0"/>
                  </a:moveTo>
                  <a:cubicBezTo>
                    <a:pt x="4763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128"/>
                    <a:pt x="14605" y="318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94" name="CustomShape 35"/>
            <p:cNvSpPr/>
            <p:nvPr/>
          </p:nvSpPr>
          <p:spPr>
            <a:xfrm rot="16200000">
              <a:off x="8305560" y="3916800"/>
              <a:ext cx="105840" cy="102240"/>
            </a:xfrm>
            <a:custGeom>
              <a:avLst/>
              <a:gdLst/>
              <a:ahLst/>
              <a:cxnLst/>
              <a:rect l="l" t="t" r="r" b="b"/>
              <a:pathLst>
                <a:path w="19040" h="18432">
                  <a:moveTo>
                    <a:pt x="10039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3" y="14305"/>
                    <a:pt x="18733" y="9225"/>
                  </a:cubicBezTo>
                  <a:cubicBezTo>
                    <a:pt x="19040" y="4316"/>
                    <a:pt x="14901" y="1"/>
                    <a:pt x="100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95" name="CustomShape 36"/>
            <p:cNvSpPr/>
            <p:nvPr/>
          </p:nvSpPr>
          <p:spPr>
            <a:xfrm rot="16200000">
              <a:off x="8558640" y="4169880"/>
              <a:ext cx="105840" cy="102240"/>
            </a:xfrm>
            <a:custGeom>
              <a:avLst/>
              <a:gdLst/>
              <a:ahLst/>
              <a:cxnLst/>
              <a:rect l="l" t="t" r="r" b="b"/>
              <a:pathLst>
                <a:path w="19050" h="18433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7" y="18433"/>
                    <a:pt x="9207" y="18433"/>
                  </a:cubicBezTo>
                  <a:cubicBezTo>
                    <a:pt x="14605" y="18433"/>
                    <a:pt x="18732" y="14305"/>
                    <a:pt x="18732" y="9225"/>
                  </a:cubicBezTo>
                  <a:cubicBezTo>
                    <a:pt x="19050" y="4145"/>
                    <a:pt x="14605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96" name="CustomShape 37"/>
            <p:cNvSpPr/>
            <p:nvPr/>
          </p:nvSpPr>
          <p:spPr>
            <a:xfrm rot="16200000">
              <a:off x="8812800" y="417060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3" h="18415">
                  <a:moveTo>
                    <a:pt x="9842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445"/>
                    <a:pt x="14922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97" name="CustomShape 38"/>
            <p:cNvSpPr/>
            <p:nvPr/>
          </p:nvSpPr>
          <p:spPr>
            <a:xfrm rot="16200000">
              <a:off x="7796520" y="417060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3" h="18415">
                  <a:moveTo>
                    <a:pt x="10160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605"/>
                    <a:pt x="18732" y="9208"/>
                  </a:cubicBezTo>
                  <a:cubicBezTo>
                    <a:pt x="18732" y="4445"/>
                    <a:pt x="14922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98" name="CustomShape 39"/>
            <p:cNvSpPr/>
            <p:nvPr/>
          </p:nvSpPr>
          <p:spPr>
            <a:xfrm rot="16200000">
              <a:off x="8051400" y="417060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3" h="18415">
                  <a:moveTo>
                    <a:pt x="9842" y="0"/>
                  </a:moveTo>
                  <a:cubicBezTo>
                    <a:pt x="4762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128"/>
                    <a:pt x="14605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99" name="CustomShape 40"/>
            <p:cNvSpPr/>
            <p:nvPr/>
          </p:nvSpPr>
          <p:spPr>
            <a:xfrm rot="16200000">
              <a:off x="8306280" y="417060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3" h="18432">
                  <a:moveTo>
                    <a:pt x="10037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2" y="14305"/>
                    <a:pt x="18732" y="9225"/>
                  </a:cubicBezTo>
                  <a:cubicBezTo>
                    <a:pt x="18732" y="4316"/>
                    <a:pt x="14879" y="1"/>
                    <a:pt x="100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600" name="Group 41"/>
          <p:cNvGrpSpPr/>
          <p:nvPr/>
        </p:nvGrpSpPr>
        <p:grpSpPr>
          <a:xfrm>
            <a:off x="7846200" y="4006800"/>
            <a:ext cx="490320" cy="1038240"/>
            <a:chOff x="7846200" y="4006800"/>
            <a:chExt cx="490320" cy="1038240"/>
          </a:xfrm>
        </p:grpSpPr>
        <p:sp>
          <p:nvSpPr>
            <p:cNvPr id="601" name="CustomShape 42"/>
            <p:cNvSpPr/>
            <p:nvPr/>
          </p:nvSpPr>
          <p:spPr>
            <a:xfrm>
              <a:off x="7846200" y="4008600"/>
              <a:ext cx="167400" cy="1036440"/>
            </a:xfrm>
            <a:custGeom>
              <a:avLst/>
              <a:gdLst/>
              <a:ahLst/>
              <a:cxnLst/>
              <a:rect l="l" t="t" r="r" b="b"/>
              <a:pathLst>
                <a:path w="32301" h="199558">
                  <a:moveTo>
                    <a:pt x="26850" y="1"/>
                  </a:moveTo>
                  <a:cubicBezTo>
                    <a:pt x="24124" y="1"/>
                    <a:pt x="21399" y="1717"/>
                    <a:pt x="21399" y="5149"/>
                  </a:cubicBezTo>
                  <a:cubicBezTo>
                    <a:pt x="21399" y="12416"/>
                    <a:pt x="18169" y="15243"/>
                    <a:pt x="12516" y="20088"/>
                  </a:cubicBezTo>
                  <a:cubicBezTo>
                    <a:pt x="6864" y="25337"/>
                    <a:pt x="0" y="30989"/>
                    <a:pt x="0" y="43102"/>
                  </a:cubicBezTo>
                  <a:cubicBezTo>
                    <a:pt x="0" y="54811"/>
                    <a:pt x="7671" y="61271"/>
                    <a:pt x="12516" y="65712"/>
                  </a:cubicBezTo>
                  <a:cubicBezTo>
                    <a:pt x="17361" y="70154"/>
                    <a:pt x="21399" y="73384"/>
                    <a:pt x="21399" y="80651"/>
                  </a:cubicBezTo>
                  <a:cubicBezTo>
                    <a:pt x="21399" y="87919"/>
                    <a:pt x="18169" y="91149"/>
                    <a:pt x="12516" y="95994"/>
                  </a:cubicBezTo>
                  <a:cubicBezTo>
                    <a:pt x="6864" y="100436"/>
                    <a:pt x="0" y="106492"/>
                    <a:pt x="0" y="118605"/>
                  </a:cubicBezTo>
                  <a:cubicBezTo>
                    <a:pt x="0" y="130314"/>
                    <a:pt x="7671" y="136774"/>
                    <a:pt x="12516" y="141215"/>
                  </a:cubicBezTo>
                  <a:cubicBezTo>
                    <a:pt x="17361" y="145656"/>
                    <a:pt x="21399" y="149290"/>
                    <a:pt x="21399" y="156558"/>
                  </a:cubicBezTo>
                  <a:cubicBezTo>
                    <a:pt x="21399" y="163422"/>
                    <a:pt x="18169" y="166248"/>
                    <a:pt x="12516" y="171497"/>
                  </a:cubicBezTo>
                  <a:cubicBezTo>
                    <a:pt x="6864" y="176342"/>
                    <a:pt x="0" y="182398"/>
                    <a:pt x="0" y="194107"/>
                  </a:cubicBezTo>
                  <a:cubicBezTo>
                    <a:pt x="0" y="197741"/>
                    <a:pt x="2725" y="199558"/>
                    <a:pt x="5451" y="199558"/>
                  </a:cubicBezTo>
                  <a:cubicBezTo>
                    <a:pt x="8176" y="199558"/>
                    <a:pt x="10901" y="197741"/>
                    <a:pt x="10901" y="194107"/>
                  </a:cubicBezTo>
                  <a:cubicBezTo>
                    <a:pt x="10901" y="186840"/>
                    <a:pt x="14131" y="184013"/>
                    <a:pt x="19784" y="179168"/>
                  </a:cubicBezTo>
                  <a:cubicBezTo>
                    <a:pt x="25436" y="174323"/>
                    <a:pt x="32300" y="168267"/>
                    <a:pt x="32300" y="156558"/>
                  </a:cubicBezTo>
                  <a:cubicBezTo>
                    <a:pt x="32300" y="144445"/>
                    <a:pt x="24629" y="137581"/>
                    <a:pt x="19784" y="133544"/>
                  </a:cubicBezTo>
                  <a:cubicBezTo>
                    <a:pt x="14535" y="129102"/>
                    <a:pt x="10901" y="125469"/>
                    <a:pt x="10901" y="118605"/>
                  </a:cubicBezTo>
                  <a:cubicBezTo>
                    <a:pt x="10901" y="111337"/>
                    <a:pt x="14131" y="108511"/>
                    <a:pt x="19784" y="103666"/>
                  </a:cubicBezTo>
                  <a:cubicBezTo>
                    <a:pt x="25436" y="98821"/>
                    <a:pt x="32300" y="92360"/>
                    <a:pt x="32300" y="80651"/>
                  </a:cubicBezTo>
                  <a:cubicBezTo>
                    <a:pt x="32300" y="68942"/>
                    <a:pt x="24629" y="62886"/>
                    <a:pt x="19784" y="58041"/>
                  </a:cubicBezTo>
                  <a:cubicBezTo>
                    <a:pt x="14535" y="53600"/>
                    <a:pt x="10901" y="49966"/>
                    <a:pt x="10901" y="43102"/>
                  </a:cubicBezTo>
                  <a:cubicBezTo>
                    <a:pt x="10901" y="35834"/>
                    <a:pt x="14131" y="33008"/>
                    <a:pt x="19784" y="28163"/>
                  </a:cubicBezTo>
                  <a:cubicBezTo>
                    <a:pt x="25436" y="23318"/>
                    <a:pt x="32300" y="17262"/>
                    <a:pt x="32300" y="5149"/>
                  </a:cubicBezTo>
                  <a:cubicBezTo>
                    <a:pt x="32300" y="1717"/>
                    <a:pt x="29575" y="1"/>
                    <a:pt x="26850" y="1"/>
                  </a:cubicBezTo>
                  <a:close/>
                </a:path>
              </a:pathLst>
            </a:custGeom>
            <a:solidFill>
              <a:srgbClr val="2C73DD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02" name="CustomShape 43"/>
            <p:cNvSpPr/>
            <p:nvPr/>
          </p:nvSpPr>
          <p:spPr>
            <a:xfrm>
              <a:off x="8171280" y="4006800"/>
              <a:ext cx="165240" cy="1036800"/>
            </a:xfrm>
            <a:custGeom>
              <a:avLst/>
              <a:gdLst/>
              <a:ahLst/>
              <a:cxnLst/>
              <a:rect l="l" t="t" r="r" b="b"/>
              <a:pathLst>
                <a:path w="31898" h="199659">
                  <a:moveTo>
                    <a:pt x="26447" y="0"/>
                  </a:moveTo>
                  <a:cubicBezTo>
                    <a:pt x="23721" y="0"/>
                    <a:pt x="20996" y="1817"/>
                    <a:pt x="20996" y="5451"/>
                  </a:cubicBezTo>
                  <a:cubicBezTo>
                    <a:pt x="20996" y="12718"/>
                    <a:pt x="17766" y="15545"/>
                    <a:pt x="12113" y="20390"/>
                  </a:cubicBezTo>
                  <a:cubicBezTo>
                    <a:pt x="6865" y="25639"/>
                    <a:pt x="1" y="31291"/>
                    <a:pt x="1" y="43000"/>
                  </a:cubicBezTo>
                  <a:cubicBezTo>
                    <a:pt x="1" y="55113"/>
                    <a:pt x="7268" y="61573"/>
                    <a:pt x="12113" y="66014"/>
                  </a:cubicBezTo>
                  <a:cubicBezTo>
                    <a:pt x="17362" y="70456"/>
                    <a:pt x="20996" y="74090"/>
                    <a:pt x="20996" y="80953"/>
                  </a:cubicBezTo>
                  <a:cubicBezTo>
                    <a:pt x="20996" y="87817"/>
                    <a:pt x="17766" y="90644"/>
                    <a:pt x="12113" y="95892"/>
                  </a:cubicBezTo>
                  <a:cubicBezTo>
                    <a:pt x="6865" y="100738"/>
                    <a:pt x="1" y="106794"/>
                    <a:pt x="1" y="118503"/>
                  </a:cubicBezTo>
                  <a:cubicBezTo>
                    <a:pt x="1" y="130616"/>
                    <a:pt x="7268" y="137076"/>
                    <a:pt x="12113" y="141517"/>
                  </a:cubicBezTo>
                  <a:cubicBezTo>
                    <a:pt x="17362" y="145958"/>
                    <a:pt x="20996" y="149996"/>
                    <a:pt x="20996" y="157264"/>
                  </a:cubicBezTo>
                  <a:cubicBezTo>
                    <a:pt x="20996" y="164127"/>
                    <a:pt x="17766" y="166954"/>
                    <a:pt x="12113" y="171799"/>
                  </a:cubicBezTo>
                  <a:cubicBezTo>
                    <a:pt x="6865" y="177048"/>
                    <a:pt x="1" y="183104"/>
                    <a:pt x="1" y="194813"/>
                  </a:cubicBezTo>
                  <a:cubicBezTo>
                    <a:pt x="203" y="198043"/>
                    <a:pt x="2625" y="199658"/>
                    <a:pt x="5098" y="199658"/>
                  </a:cubicBezTo>
                  <a:cubicBezTo>
                    <a:pt x="7571" y="199658"/>
                    <a:pt x="10095" y="198043"/>
                    <a:pt x="10498" y="194813"/>
                  </a:cubicBezTo>
                  <a:cubicBezTo>
                    <a:pt x="10498" y="187545"/>
                    <a:pt x="14536" y="183912"/>
                    <a:pt x="19381" y="179874"/>
                  </a:cubicBezTo>
                  <a:cubicBezTo>
                    <a:pt x="27052" y="174625"/>
                    <a:pt x="31494" y="166146"/>
                    <a:pt x="31897" y="156860"/>
                  </a:cubicBezTo>
                  <a:cubicBezTo>
                    <a:pt x="31897" y="145151"/>
                    <a:pt x="24226" y="138287"/>
                    <a:pt x="19381" y="133846"/>
                  </a:cubicBezTo>
                  <a:cubicBezTo>
                    <a:pt x="14536" y="129404"/>
                    <a:pt x="10498" y="126174"/>
                    <a:pt x="10498" y="118907"/>
                  </a:cubicBezTo>
                  <a:cubicBezTo>
                    <a:pt x="10498" y="112043"/>
                    <a:pt x="13728" y="109216"/>
                    <a:pt x="19381" y="104371"/>
                  </a:cubicBezTo>
                  <a:cubicBezTo>
                    <a:pt x="25033" y="99123"/>
                    <a:pt x="31897" y="93066"/>
                    <a:pt x="31897" y="81357"/>
                  </a:cubicBezTo>
                  <a:cubicBezTo>
                    <a:pt x="31897" y="69648"/>
                    <a:pt x="24226" y="63188"/>
                    <a:pt x="19381" y="58343"/>
                  </a:cubicBezTo>
                  <a:cubicBezTo>
                    <a:pt x="14536" y="53902"/>
                    <a:pt x="10498" y="50268"/>
                    <a:pt x="10498" y="43404"/>
                  </a:cubicBezTo>
                  <a:cubicBezTo>
                    <a:pt x="10498" y="36136"/>
                    <a:pt x="13728" y="33310"/>
                    <a:pt x="19381" y="28465"/>
                  </a:cubicBezTo>
                  <a:cubicBezTo>
                    <a:pt x="25033" y="23620"/>
                    <a:pt x="31897" y="17564"/>
                    <a:pt x="31897" y="5451"/>
                  </a:cubicBezTo>
                  <a:cubicBezTo>
                    <a:pt x="31897" y="1817"/>
                    <a:pt x="29172" y="0"/>
                    <a:pt x="26447" y="0"/>
                  </a:cubicBezTo>
                  <a:close/>
                </a:path>
              </a:pathLst>
            </a:custGeom>
            <a:solidFill>
              <a:srgbClr val="2C73DD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603" name="Group 44"/>
          <p:cNvGrpSpPr/>
          <p:nvPr/>
        </p:nvGrpSpPr>
        <p:grpSpPr>
          <a:xfrm>
            <a:off x="532800" y="115560"/>
            <a:ext cx="1038240" cy="490320"/>
            <a:chOff x="532800" y="115560"/>
            <a:chExt cx="1038240" cy="490320"/>
          </a:xfrm>
        </p:grpSpPr>
        <p:sp>
          <p:nvSpPr>
            <p:cNvPr id="604" name="CustomShape 45"/>
            <p:cNvSpPr/>
            <p:nvPr/>
          </p:nvSpPr>
          <p:spPr>
            <a:xfrm rot="5400000">
              <a:off x="967320" y="-318960"/>
              <a:ext cx="167400" cy="1036440"/>
            </a:xfrm>
            <a:custGeom>
              <a:avLst/>
              <a:gdLst/>
              <a:ahLst/>
              <a:cxnLst/>
              <a:rect l="l" t="t" r="r" b="b"/>
              <a:pathLst>
                <a:path w="32301" h="199558">
                  <a:moveTo>
                    <a:pt x="26850" y="1"/>
                  </a:moveTo>
                  <a:cubicBezTo>
                    <a:pt x="24124" y="1"/>
                    <a:pt x="21399" y="1717"/>
                    <a:pt x="21399" y="5149"/>
                  </a:cubicBezTo>
                  <a:cubicBezTo>
                    <a:pt x="21399" y="12416"/>
                    <a:pt x="18169" y="15243"/>
                    <a:pt x="12516" y="20088"/>
                  </a:cubicBezTo>
                  <a:cubicBezTo>
                    <a:pt x="6864" y="25337"/>
                    <a:pt x="0" y="30989"/>
                    <a:pt x="0" y="43102"/>
                  </a:cubicBezTo>
                  <a:cubicBezTo>
                    <a:pt x="0" y="54811"/>
                    <a:pt x="7671" y="61271"/>
                    <a:pt x="12516" y="65712"/>
                  </a:cubicBezTo>
                  <a:cubicBezTo>
                    <a:pt x="17361" y="70154"/>
                    <a:pt x="21399" y="73384"/>
                    <a:pt x="21399" y="80651"/>
                  </a:cubicBezTo>
                  <a:cubicBezTo>
                    <a:pt x="21399" y="87919"/>
                    <a:pt x="18169" y="91149"/>
                    <a:pt x="12516" y="95994"/>
                  </a:cubicBezTo>
                  <a:cubicBezTo>
                    <a:pt x="6864" y="100436"/>
                    <a:pt x="0" y="106492"/>
                    <a:pt x="0" y="118605"/>
                  </a:cubicBezTo>
                  <a:cubicBezTo>
                    <a:pt x="0" y="130314"/>
                    <a:pt x="7671" y="136774"/>
                    <a:pt x="12516" y="141215"/>
                  </a:cubicBezTo>
                  <a:cubicBezTo>
                    <a:pt x="17361" y="145656"/>
                    <a:pt x="21399" y="149290"/>
                    <a:pt x="21399" y="156558"/>
                  </a:cubicBezTo>
                  <a:cubicBezTo>
                    <a:pt x="21399" y="163422"/>
                    <a:pt x="18169" y="166248"/>
                    <a:pt x="12516" y="171497"/>
                  </a:cubicBezTo>
                  <a:cubicBezTo>
                    <a:pt x="6864" y="176342"/>
                    <a:pt x="0" y="182398"/>
                    <a:pt x="0" y="194107"/>
                  </a:cubicBezTo>
                  <a:cubicBezTo>
                    <a:pt x="0" y="197741"/>
                    <a:pt x="2725" y="199558"/>
                    <a:pt x="5451" y="199558"/>
                  </a:cubicBezTo>
                  <a:cubicBezTo>
                    <a:pt x="8176" y="199558"/>
                    <a:pt x="10901" y="197741"/>
                    <a:pt x="10901" y="194107"/>
                  </a:cubicBezTo>
                  <a:cubicBezTo>
                    <a:pt x="10901" y="186840"/>
                    <a:pt x="14131" y="184013"/>
                    <a:pt x="19784" y="179168"/>
                  </a:cubicBezTo>
                  <a:cubicBezTo>
                    <a:pt x="25436" y="174323"/>
                    <a:pt x="32300" y="168267"/>
                    <a:pt x="32300" y="156558"/>
                  </a:cubicBezTo>
                  <a:cubicBezTo>
                    <a:pt x="32300" y="144445"/>
                    <a:pt x="24629" y="137581"/>
                    <a:pt x="19784" y="133544"/>
                  </a:cubicBezTo>
                  <a:cubicBezTo>
                    <a:pt x="14535" y="129102"/>
                    <a:pt x="10901" y="125469"/>
                    <a:pt x="10901" y="118605"/>
                  </a:cubicBezTo>
                  <a:cubicBezTo>
                    <a:pt x="10901" y="111337"/>
                    <a:pt x="14131" y="108511"/>
                    <a:pt x="19784" y="103666"/>
                  </a:cubicBezTo>
                  <a:cubicBezTo>
                    <a:pt x="25436" y="98821"/>
                    <a:pt x="32300" y="92360"/>
                    <a:pt x="32300" y="80651"/>
                  </a:cubicBezTo>
                  <a:cubicBezTo>
                    <a:pt x="32300" y="68942"/>
                    <a:pt x="24629" y="62886"/>
                    <a:pt x="19784" y="58041"/>
                  </a:cubicBezTo>
                  <a:cubicBezTo>
                    <a:pt x="14535" y="53600"/>
                    <a:pt x="10901" y="49966"/>
                    <a:pt x="10901" y="43102"/>
                  </a:cubicBezTo>
                  <a:cubicBezTo>
                    <a:pt x="10901" y="35834"/>
                    <a:pt x="14131" y="33008"/>
                    <a:pt x="19784" y="28163"/>
                  </a:cubicBezTo>
                  <a:cubicBezTo>
                    <a:pt x="25436" y="23318"/>
                    <a:pt x="32300" y="17262"/>
                    <a:pt x="32300" y="5149"/>
                  </a:cubicBezTo>
                  <a:cubicBezTo>
                    <a:pt x="32300" y="1717"/>
                    <a:pt x="29575" y="1"/>
                    <a:pt x="26850" y="1"/>
                  </a:cubicBezTo>
                  <a:close/>
                </a:path>
              </a:pathLst>
            </a:custGeom>
            <a:solidFill>
              <a:srgbClr val="2C73DD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05" name="CustomShape 46"/>
            <p:cNvSpPr/>
            <p:nvPr/>
          </p:nvSpPr>
          <p:spPr>
            <a:xfrm rot="5400000">
              <a:off x="969840" y="4680"/>
              <a:ext cx="165240" cy="1036800"/>
            </a:xfrm>
            <a:custGeom>
              <a:avLst/>
              <a:gdLst/>
              <a:ahLst/>
              <a:cxnLst/>
              <a:rect l="l" t="t" r="r" b="b"/>
              <a:pathLst>
                <a:path w="31898" h="199659">
                  <a:moveTo>
                    <a:pt x="26447" y="0"/>
                  </a:moveTo>
                  <a:cubicBezTo>
                    <a:pt x="23721" y="0"/>
                    <a:pt x="20996" y="1817"/>
                    <a:pt x="20996" y="5451"/>
                  </a:cubicBezTo>
                  <a:cubicBezTo>
                    <a:pt x="20996" y="12718"/>
                    <a:pt x="17766" y="15545"/>
                    <a:pt x="12113" y="20390"/>
                  </a:cubicBezTo>
                  <a:cubicBezTo>
                    <a:pt x="6865" y="25639"/>
                    <a:pt x="1" y="31291"/>
                    <a:pt x="1" y="43000"/>
                  </a:cubicBezTo>
                  <a:cubicBezTo>
                    <a:pt x="1" y="55113"/>
                    <a:pt x="7268" y="61573"/>
                    <a:pt x="12113" y="66014"/>
                  </a:cubicBezTo>
                  <a:cubicBezTo>
                    <a:pt x="17362" y="70456"/>
                    <a:pt x="20996" y="74090"/>
                    <a:pt x="20996" y="80953"/>
                  </a:cubicBezTo>
                  <a:cubicBezTo>
                    <a:pt x="20996" y="87817"/>
                    <a:pt x="17766" y="90644"/>
                    <a:pt x="12113" y="95892"/>
                  </a:cubicBezTo>
                  <a:cubicBezTo>
                    <a:pt x="6865" y="100738"/>
                    <a:pt x="1" y="106794"/>
                    <a:pt x="1" y="118503"/>
                  </a:cubicBezTo>
                  <a:cubicBezTo>
                    <a:pt x="1" y="130616"/>
                    <a:pt x="7268" y="137076"/>
                    <a:pt x="12113" y="141517"/>
                  </a:cubicBezTo>
                  <a:cubicBezTo>
                    <a:pt x="17362" y="145958"/>
                    <a:pt x="20996" y="149996"/>
                    <a:pt x="20996" y="157264"/>
                  </a:cubicBezTo>
                  <a:cubicBezTo>
                    <a:pt x="20996" y="164127"/>
                    <a:pt x="17766" y="166954"/>
                    <a:pt x="12113" y="171799"/>
                  </a:cubicBezTo>
                  <a:cubicBezTo>
                    <a:pt x="6865" y="177048"/>
                    <a:pt x="1" y="183104"/>
                    <a:pt x="1" y="194813"/>
                  </a:cubicBezTo>
                  <a:cubicBezTo>
                    <a:pt x="203" y="198043"/>
                    <a:pt x="2625" y="199658"/>
                    <a:pt x="5098" y="199658"/>
                  </a:cubicBezTo>
                  <a:cubicBezTo>
                    <a:pt x="7571" y="199658"/>
                    <a:pt x="10095" y="198043"/>
                    <a:pt x="10498" y="194813"/>
                  </a:cubicBezTo>
                  <a:cubicBezTo>
                    <a:pt x="10498" y="187545"/>
                    <a:pt x="14536" y="183912"/>
                    <a:pt x="19381" y="179874"/>
                  </a:cubicBezTo>
                  <a:cubicBezTo>
                    <a:pt x="27052" y="174625"/>
                    <a:pt x="31494" y="166146"/>
                    <a:pt x="31897" y="156860"/>
                  </a:cubicBezTo>
                  <a:cubicBezTo>
                    <a:pt x="31897" y="145151"/>
                    <a:pt x="24226" y="138287"/>
                    <a:pt x="19381" y="133846"/>
                  </a:cubicBezTo>
                  <a:cubicBezTo>
                    <a:pt x="14536" y="129404"/>
                    <a:pt x="10498" y="126174"/>
                    <a:pt x="10498" y="118907"/>
                  </a:cubicBezTo>
                  <a:cubicBezTo>
                    <a:pt x="10498" y="112043"/>
                    <a:pt x="13728" y="109216"/>
                    <a:pt x="19381" y="104371"/>
                  </a:cubicBezTo>
                  <a:cubicBezTo>
                    <a:pt x="25033" y="99123"/>
                    <a:pt x="31897" y="93066"/>
                    <a:pt x="31897" y="81357"/>
                  </a:cubicBezTo>
                  <a:cubicBezTo>
                    <a:pt x="31897" y="69648"/>
                    <a:pt x="24226" y="63188"/>
                    <a:pt x="19381" y="58343"/>
                  </a:cubicBezTo>
                  <a:cubicBezTo>
                    <a:pt x="14536" y="53902"/>
                    <a:pt x="10498" y="50268"/>
                    <a:pt x="10498" y="43404"/>
                  </a:cubicBezTo>
                  <a:cubicBezTo>
                    <a:pt x="10498" y="36136"/>
                    <a:pt x="13728" y="33310"/>
                    <a:pt x="19381" y="28465"/>
                  </a:cubicBezTo>
                  <a:cubicBezTo>
                    <a:pt x="25033" y="23620"/>
                    <a:pt x="31897" y="17564"/>
                    <a:pt x="31897" y="5451"/>
                  </a:cubicBezTo>
                  <a:cubicBezTo>
                    <a:pt x="31897" y="1817"/>
                    <a:pt x="29172" y="0"/>
                    <a:pt x="26447" y="0"/>
                  </a:cubicBezTo>
                  <a:close/>
                </a:path>
              </a:pathLst>
            </a:custGeom>
            <a:solidFill>
              <a:srgbClr val="2C73DD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606" name="Group 47"/>
          <p:cNvGrpSpPr/>
          <p:nvPr/>
        </p:nvGrpSpPr>
        <p:grpSpPr>
          <a:xfrm>
            <a:off x="2997000" y="55440"/>
            <a:ext cx="1307880" cy="1411920"/>
            <a:chOff x="2997000" y="55440"/>
            <a:chExt cx="1307880" cy="1411920"/>
          </a:xfrm>
        </p:grpSpPr>
        <p:sp>
          <p:nvSpPr>
            <p:cNvPr id="607" name="CustomShape 48"/>
            <p:cNvSpPr/>
            <p:nvPr/>
          </p:nvSpPr>
          <p:spPr>
            <a:xfrm rot="13622400">
              <a:off x="3435480" y="204480"/>
              <a:ext cx="720720" cy="719280"/>
            </a:xfrm>
            <a:custGeom>
              <a:avLst/>
              <a:gdLst/>
              <a:ahLst/>
              <a:cxnLst/>
              <a:rect l="l" t="t" r="r" b="b"/>
              <a:pathLst>
                <a:path w="139701" h="139405">
                  <a:moveTo>
                    <a:pt x="69850" y="1"/>
                  </a:moveTo>
                  <a:cubicBezTo>
                    <a:pt x="31373" y="1"/>
                    <a:pt x="0" y="31078"/>
                    <a:pt x="0" y="69851"/>
                  </a:cubicBezTo>
                  <a:cubicBezTo>
                    <a:pt x="0" y="108328"/>
                    <a:pt x="31373" y="139405"/>
                    <a:pt x="69850" y="139405"/>
                  </a:cubicBezTo>
                  <a:cubicBezTo>
                    <a:pt x="108327" y="139405"/>
                    <a:pt x="139700" y="108328"/>
                    <a:pt x="139700" y="69851"/>
                  </a:cubicBezTo>
                  <a:cubicBezTo>
                    <a:pt x="139700" y="31078"/>
                    <a:pt x="108327" y="1"/>
                    <a:pt x="698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08" name="CustomShape 49"/>
            <p:cNvSpPr/>
            <p:nvPr/>
          </p:nvSpPr>
          <p:spPr>
            <a:xfrm rot="13622400">
              <a:off x="3122640" y="579960"/>
              <a:ext cx="816840" cy="699840"/>
            </a:xfrm>
            <a:custGeom>
              <a:avLst/>
              <a:gdLst/>
              <a:ahLst/>
              <a:cxnLst/>
              <a:rect l="l" t="t" r="r" b="b"/>
              <a:pathLst>
                <a:path w="158348" h="135674">
                  <a:moveTo>
                    <a:pt x="90569" y="11364"/>
                  </a:moveTo>
                  <a:cubicBezTo>
                    <a:pt x="121942" y="11364"/>
                    <a:pt x="147396" y="36522"/>
                    <a:pt x="147396" y="67895"/>
                  </a:cubicBezTo>
                  <a:cubicBezTo>
                    <a:pt x="147396" y="102158"/>
                    <a:pt x="119317" y="124892"/>
                    <a:pt x="90158" y="124892"/>
                  </a:cubicBezTo>
                  <a:cubicBezTo>
                    <a:pt x="76245" y="124892"/>
                    <a:pt x="62085" y="119716"/>
                    <a:pt x="50613" y="108148"/>
                  </a:cubicBezTo>
                  <a:cubicBezTo>
                    <a:pt x="14800" y="72335"/>
                    <a:pt x="39958" y="11364"/>
                    <a:pt x="90569" y="11364"/>
                  </a:cubicBezTo>
                  <a:close/>
                  <a:moveTo>
                    <a:pt x="90013" y="0"/>
                  </a:moveTo>
                  <a:cubicBezTo>
                    <a:pt x="73363" y="0"/>
                    <a:pt x="56399" y="6169"/>
                    <a:pt x="42621" y="19947"/>
                  </a:cubicBezTo>
                  <a:cubicBezTo>
                    <a:pt x="1" y="62568"/>
                    <a:pt x="30190" y="135673"/>
                    <a:pt x="90569" y="135673"/>
                  </a:cubicBezTo>
                  <a:cubicBezTo>
                    <a:pt x="128158" y="135673"/>
                    <a:pt x="158347" y="105484"/>
                    <a:pt x="158347" y="67895"/>
                  </a:cubicBezTo>
                  <a:cubicBezTo>
                    <a:pt x="158347" y="27035"/>
                    <a:pt x="124867" y="0"/>
                    <a:pt x="90013" y="0"/>
                  </a:cubicBezTo>
                  <a:close/>
                </a:path>
              </a:pathLst>
            </a:custGeom>
            <a:solidFill>
              <a:srgbClr val="2C73DD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609" name="Group 50"/>
          <p:cNvGrpSpPr/>
          <p:nvPr/>
        </p:nvGrpSpPr>
        <p:grpSpPr>
          <a:xfrm>
            <a:off x="93240" y="4682160"/>
            <a:ext cx="884520" cy="1118160"/>
            <a:chOff x="93240" y="4682160"/>
            <a:chExt cx="884520" cy="1118160"/>
          </a:xfrm>
        </p:grpSpPr>
        <p:sp>
          <p:nvSpPr>
            <p:cNvPr id="610" name="CustomShape 51"/>
            <p:cNvSpPr/>
            <p:nvPr/>
          </p:nvSpPr>
          <p:spPr>
            <a:xfrm>
              <a:off x="852480" y="468216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3" h="18433">
                  <a:moveTo>
                    <a:pt x="9208" y="0"/>
                  </a:moveTo>
                  <a:cubicBezTo>
                    <a:pt x="4128" y="318"/>
                    <a:pt x="318" y="4445"/>
                    <a:pt x="0" y="9525"/>
                  </a:cubicBezTo>
                  <a:cubicBezTo>
                    <a:pt x="0" y="14421"/>
                    <a:pt x="4424" y="18432"/>
                    <a:pt x="9292" y="18432"/>
                  </a:cubicBezTo>
                  <a:cubicBezTo>
                    <a:pt x="9475" y="18432"/>
                    <a:pt x="9659" y="18427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288" y="0"/>
                    <a:pt x="92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11" name="CustomShape 52"/>
            <p:cNvSpPr/>
            <p:nvPr/>
          </p:nvSpPr>
          <p:spPr>
            <a:xfrm>
              <a:off x="582120" y="5445000"/>
              <a:ext cx="123120" cy="104040"/>
            </a:xfrm>
            <a:custGeom>
              <a:avLst/>
              <a:gdLst/>
              <a:ahLst/>
              <a:cxnLst/>
              <a:rect l="l" t="t" r="r" b="b"/>
              <a:pathLst>
                <a:path w="22138" h="18753">
                  <a:moveTo>
                    <a:pt x="12539" y="0"/>
                  </a:moveTo>
                  <a:cubicBezTo>
                    <a:pt x="4224" y="0"/>
                    <a:pt x="0" y="9942"/>
                    <a:pt x="5628" y="15883"/>
                  </a:cubicBezTo>
                  <a:cubicBezTo>
                    <a:pt x="7508" y="17867"/>
                    <a:pt x="9904" y="18752"/>
                    <a:pt x="12272" y="18752"/>
                  </a:cubicBezTo>
                  <a:cubicBezTo>
                    <a:pt x="17103" y="18752"/>
                    <a:pt x="21820" y="15072"/>
                    <a:pt x="21820" y="9533"/>
                  </a:cubicBezTo>
                  <a:cubicBezTo>
                    <a:pt x="22138" y="4135"/>
                    <a:pt x="18010" y="8"/>
                    <a:pt x="12930" y="8"/>
                  </a:cubicBezTo>
                  <a:cubicBezTo>
                    <a:pt x="12799" y="3"/>
                    <a:pt x="12669" y="0"/>
                    <a:pt x="12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12" name="CustomShape 53"/>
            <p:cNvSpPr/>
            <p:nvPr/>
          </p:nvSpPr>
          <p:spPr>
            <a:xfrm>
              <a:off x="599400" y="4936680"/>
              <a:ext cx="123480" cy="102240"/>
            </a:xfrm>
            <a:custGeom>
              <a:avLst/>
              <a:gdLst/>
              <a:ahLst/>
              <a:cxnLst/>
              <a:rect l="l" t="t" r="r" b="b"/>
              <a:pathLst>
                <a:path w="22226" h="18433">
                  <a:moveTo>
                    <a:pt x="9261" y="1"/>
                  </a:moveTo>
                  <a:cubicBezTo>
                    <a:pt x="4130" y="1"/>
                    <a:pt x="1" y="4023"/>
                    <a:pt x="1" y="9226"/>
                  </a:cubicBezTo>
                  <a:cubicBezTo>
                    <a:pt x="318" y="14306"/>
                    <a:pt x="4446" y="18433"/>
                    <a:pt x="9526" y="18433"/>
                  </a:cubicBezTo>
                  <a:cubicBezTo>
                    <a:pt x="21908" y="18433"/>
                    <a:pt x="22226" y="18"/>
                    <a:pt x="9843" y="18"/>
                  </a:cubicBezTo>
                  <a:cubicBezTo>
                    <a:pt x="9648" y="7"/>
                    <a:pt x="9454" y="1"/>
                    <a:pt x="92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13" name="CustomShape 54"/>
            <p:cNvSpPr/>
            <p:nvPr/>
          </p:nvSpPr>
          <p:spPr>
            <a:xfrm>
              <a:off x="852480" y="4934880"/>
              <a:ext cx="125280" cy="104400"/>
            </a:xfrm>
            <a:custGeom>
              <a:avLst/>
              <a:gdLst/>
              <a:ahLst/>
              <a:cxnLst/>
              <a:rect l="l" t="t" r="r" b="b"/>
              <a:pathLst>
                <a:path w="22552" h="18770">
                  <a:moveTo>
                    <a:pt x="10096" y="1"/>
                  </a:moveTo>
                  <a:cubicBezTo>
                    <a:pt x="9806" y="1"/>
                    <a:pt x="9510" y="11"/>
                    <a:pt x="9208" y="34"/>
                  </a:cubicBezTo>
                  <a:cubicBezTo>
                    <a:pt x="4128" y="351"/>
                    <a:pt x="0" y="4479"/>
                    <a:pt x="0" y="9876"/>
                  </a:cubicBezTo>
                  <a:cubicBezTo>
                    <a:pt x="318" y="14639"/>
                    <a:pt x="4445" y="18766"/>
                    <a:pt x="9843" y="18766"/>
                  </a:cubicBezTo>
                  <a:cubicBezTo>
                    <a:pt x="9945" y="18769"/>
                    <a:pt x="10047" y="18770"/>
                    <a:pt x="10148" y="18770"/>
                  </a:cubicBezTo>
                  <a:cubicBezTo>
                    <a:pt x="22551" y="18770"/>
                    <a:pt x="22149" y="1"/>
                    <a:pt x="100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14" name="CustomShape 55"/>
            <p:cNvSpPr/>
            <p:nvPr/>
          </p:nvSpPr>
          <p:spPr>
            <a:xfrm>
              <a:off x="599400" y="519192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4" h="18415">
                  <a:moveTo>
                    <a:pt x="9526" y="0"/>
                  </a:moveTo>
                  <a:cubicBezTo>
                    <a:pt x="4446" y="0"/>
                    <a:pt x="318" y="4128"/>
                    <a:pt x="1" y="9208"/>
                  </a:cubicBezTo>
                  <a:cubicBezTo>
                    <a:pt x="318" y="14288"/>
                    <a:pt x="4763" y="18415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15" name="CustomShape 56"/>
            <p:cNvSpPr/>
            <p:nvPr/>
          </p:nvSpPr>
          <p:spPr>
            <a:xfrm>
              <a:off x="852480" y="5191560"/>
              <a:ext cx="119880" cy="102240"/>
            </a:xfrm>
            <a:custGeom>
              <a:avLst/>
              <a:gdLst/>
              <a:ahLst/>
              <a:cxnLst/>
              <a:rect l="l" t="t" r="r" b="b"/>
              <a:pathLst>
                <a:path w="21591" h="18433">
                  <a:moveTo>
                    <a:pt x="9293" y="1"/>
                  </a:moveTo>
                  <a:cubicBezTo>
                    <a:pt x="4446" y="1"/>
                    <a:pt x="306" y="4012"/>
                    <a:pt x="0" y="8908"/>
                  </a:cubicBezTo>
                  <a:cubicBezTo>
                    <a:pt x="318" y="13988"/>
                    <a:pt x="4445" y="18116"/>
                    <a:pt x="9525" y="18116"/>
                  </a:cubicBezTo>
                  <a:lnTo>
                    <a:pt x="9525" y="18433"/>
                  </a:lnTo>
                  <a:cubicBezTo>
                    <a:pt x="20955" y="17798"/>
                    <a:pt x="21590" y="971"/>
                    <a:pt x="9843" y="18"/>
                  </a:cubicBezTo>
                  <a:cubicBezTo>
                    <a:pt x="9659" y="7"/>
                    <a:pt x="9475" y="1"/>
                    <a:pt x="92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16" name="CustomShape 57"/>
            <p:cNvSpPr/>
            <p:nvPr/>
          </p:nvSpPr>
          <p:spPr>
            <a:xfrm>
              <a:off x="346320" y="5445000"/>
              <a:ext cx="105840" cy="102240"/>
            </a:xfrm>
            <a:custGeom>
              <a:avLst/>
              <a:gdLst/>
              <a:ahLst/>
              <a:cxnLst/>
              <a:rect l="l" t="t" r="r" b="b"/>
              <a:pathLst>
                <a:path w="19051" h="18433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8" y="18115"/>
                    <a:pt x="9208" y="18433"/>
                  </a:cubicBezTo>
                  <a:cubicBezTo>
                    <a:pt x="14605" y="18433"/>
                    <a:pt x="18733" y="14305"/>
                    <a:pt x="18733" y="9225"/>
                  </a:cubicBezTo>
                  <a:cubicBezTo>
                    <a:pt x="19050" y="4145"/>
                    <a:pt x="14923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17" name="CustomShape 58"/>
            <p:cNvSpPr/>
            <p:nvPr/>
          </p:nvSpPr>
          <p:spPr>
            <a:xfrm>
              <a:off x="346320" y="569808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3" h="18415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445"/>
                    <a:pt x="14923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18" name="CustomShape 59"/>
            <p:cNvSpPr/>
            <p:nvPr/>
          </p:nvSpPr>
          <p:spPr>
            <a:xfrm>
              <a:off x="599400" y="569808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4" h="18415">
                  <a:moveTo>
                    <a:pt x="9843" y="0"/>
                  </a:moveTo>
                  <a:cubicBezTo>
                    <a:pt x="4446" y="0"/>
                    <a:pt x="1" y="4128"/>
                    <a:pt x="1" y="9525"/>
                  </a:cubicBezTo>
                  <a:cubicBezTo>
                    <a:pt x="318" y="14605"/>
                    <a:pt x="4763" y="18415"/>
                    <a:pt x="9843" y="18415"/>
                  </a:cubicBezTo>
                  <a:cubicBezTo>
                    <a:pt x="14606" y="18098"/>
                    <a:pt x="18733" y="13970"/>
                    <a:pt x="18733" y="8890"/>
                  </a:cubicBezTo>
                  <a:cubicBezTo>
                    <a:pt x="18733" y="4128"/>
                    <a:pt x="14606" y="0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19" name="CustomShape 60"/>
            <p:cNvSpPr/>
            <p:nvPr/>
          </p:nvSpPr>
          <p:spPr>
            <a:xfrm>
              <a:off x="599400" y="468216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4" h="18415">
                  <a:moveTo>
                    <a:pt x="9526" y="0"/>
                  </a:moveTo>
                  <a:cubicBezTo>
                    <a:pt x="4128" y="0"/>
                    <a:pt x="1" y="4128"/>
                    <a:pt x="1" y="9208"/>
                  </a:cubicBezTo>
                  <a:cubicBezTo>
                    <a:pt x="318" y="14288"/>
                    <a:pt x="4446" y="18415"/>
                    <a:pt x="9526" y="18415"/>
                  </a:cubicBezTo>
                  <a:cubicBezTo>
                    <a:pt x="14606" y="18415"/>
                    <a:pt x="18733" y="14288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20" name="CustomShape 61"/>
            <p:cNvSpPr/>
            <p:nvPr/>
          </p:nvSpPr>
          <p:spPr>
            <a:xfrm>
              <a:off x="346320" y="4682160"/>
              <a:ext cx="105840" cy="102240"/>
            </a:xfrm>
            <a:custGeom>
              <a:avLst/>
              <a:gdLst/>
              <a:ahLst/>
              <a:cxnLst/>
              <a:rect l="l" t="t" r="r" b="b"/>
              <a:pathLst>
                <a:path w="19051" h="18433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9709" y="18426"/>
                    <a:pt x="9892" y="18432"/>
                    <a:pt x="10073" y="18432"/>
                  </a:cubicBezTo>
                  <a:cubicBezTo>
                    <a:pt x="14899" y="18432"/>
                    <a:pt x="18744" y="14410"/>
                    <a:pt x="19050" y="9208"/>
                  </a:cubicBezTo>
                  <a:cubicBezTo>
                    <a:pt x="19050" y="4445"/>
                    <a:pt x="15240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21" name="CustomShape 62"/>
            <p:cNvSpPr/>
            <p:nvPr/>
          </p:nvSpPr>
          <p:spPr>
            <a:xfrm>
              <a:off x="346320" y="493704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3" h="18415">
                  <a:moveTo>
                    <a:pt x="9843" y="0"/>
                  </a:moveTo>
                  <a:cubicBezTo>
                    <a:pt x="4763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128"/>
                    <a:pt x="14605" y="318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22" name="CustomShape 63"/>
            <p:cNvSpPr/>
            <p:nvPr/>
          </p:nvSpPr>
          <p:spPr>
            <a:xfrm>
              <a:off x="346320" y="5191560"/>
              <a:ext cx="105840" cy="102240"/>
            </a:xfrm>
            <a:custGeom>
              <a:avLst/>
              <a:gdLst/>
              <a:ahLst/>
              <a:cxnLst/>
              <a:rect l="l" t="t" r="r" b="b"/>
              <a:pathLst>
                <a:path w="19040" h="18432">
                  <a:moveTo>
                    <a:pt x="10039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3" y="14305"/>
                    <a:pt x="18733" y="9225"/>
                  </a:cubicBezTo>
                  <a:cubicBezTo>
                    <a:pt x="19040" y="4316"/>
                    <a:pt x="14901" y="1"/>
                    <a:pt x="100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23" name="CustomShape 64"/>
            <p:cNvSpPr/>
            <p:nvPr/>
          </p:nvSpPr>
          <p:spPr>
            <a:xfrm>
              <a:off x="93240" y="5445000"/>
              <a:ext cx="105840" cy="102240"/>
            </a:xfrm>
            <a:custGeom>
              <a:avLst/>
              <a:gdLst/>
              <a:ahLst/>
              <a:cxnLst/>
              <a:rect l="l" t="t" r="r" b="b"/>
              <a:pathLst>
                <a:path w="19050" h="18433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7" y="18433"/>
                    <a:pt x="9207" y="18433"/>
                  </a:cubicBezTo>
                  <a:cubicBezTo>
                    <a:pt x="14605" y="18433"/>
                    <a:pt x="18732" y="14305"/>
                    <a:pt x="18732" y="9225"/>
                  </a:cubicBezTo>
                  <a:cubicBezTo>
                    <a:pt x="19050" y="4145"/>
                    <a:pt x="14605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24" name="CustomShape 65"/>
            <p:cNvSpPr/>
            <p:nvPr/>
          </p:nvSpPr>
          <p:spPr>
            <a:xfrm>
              <a:off x="93240" y="569808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3" h="18415">
                  <a:moveTo>
                    <a:pt x="9842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445"/>
                    <a:pt x="14922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25" name="CustomShape 66"/>
            <p:cNvSpPr/>
            <p:nvPr/>
          </p:nvSpPr>
          <p:spPr>
            <a:xfrm>
              <a:off x="93240" y="468216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3" h="18415">
                  <a:moveTo>
                    <a:pt x="10160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605"/>
                    <a:pt x="18732" y="9208"/>
                  </a:cubicBezTo>
                  <a:cubicBezTo>
                    <a:pt x="18732" y="4445"/>
                    <a:pt x="14922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26" name="CustomShape 67"/>
            <p:cNvSpPr/>
            <p:nvPr/>
          </p:nvSpPr>
          <p:spPr>
            <a:xfrm>
              <a:off x="93240" y="493704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3" h="18415">
                  <a:moveTo>
                    <a:pt x="9842" y="0"/>
                  </a:moveTo>
                  <a:cubicBezTo>
                    <a:pt x="4762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128"/>
                    <a:pt x="14605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27" name="CustomShape 68"/>
            <p:cNvSpPr/>
            <p:nvPr/>
          </p:nvSpPr>
          <p:spPr>
            <a:xfrm>
              <a:off x="93240" y="519156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3" h="18432">
                  <a:moveTo>
                    <a:pt x="10037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2" y="14305"/>
                    <a:pt x="18732" y="9225"/>
                  </a:cubicBezTo>
                  <a:cubicBezTo>
                    <a:pt x="18732" y="4316"/>
                    <a:pt x="14879" y="1"/>
                    <a:pt x="100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628" name="CustomShape 69"/>
          <p:cNvSpPr/>
          <p:nvPr/>
        </p:nvSpPr>
        <p:spPr>
          <a:xfrm rot="2700000">
            <a:off x="115560" y="1415160"/>
            <a:ext cx="320760" cy="86040"/>
          </a:xfrm>
          <a:custGeom>
            <a:avLst/>
            <a:gdLst/>
            <a:ahLst/>
            <a:cxnLst/>
            <a:rect l="l" t="t" r="r" b="b"/>
            <a:pathLst>
              <a:path w="52872" h="14234">
                <a:moveTo>
                  <a:pt x="4938" y="0"/>
                </a:moveTo>
                <a:cubicBezTo>
                  <a:pt x="0" y="0"/>
                  <a:pt x="235" y="8162"/>
                  <a:pt x="5642" y="8935"/>
                </a:cubicBezTo>
                <a:lnTo>
                  <a:pt x="5642" y="8531"/>
                </a:lnTo>
                <a:lnTo>
                  <a:pt x="47229" y="14184"/>
                </a:lnTo>
                <a:cubicBezTo>
                  <a:pt x="47464" y="14217"/>
                  <a:pt x="47689" y="14234"/>
                  <a:pt x="47905" y="14234"/>
                </a:cubicBezTo>
                <a:cubicBezTo>
                  <a:pt x="52872" y="14234"/>
                  <a:pt x="52647" y="5671"/>
                  <a:pt x="47229" y="4897"/>
                </a:cubicBezTo>
                <a:lnTo>
                  <a:pt x="5642" y="52"/>
                </a:lnTo>
                <a:cubicBezTo>
                  <a:pt x="5397" y="17"/>
                  <a:pt x="5162" y="0"/>
                  <a:pt x="4938" y="0"/>
                </a:cubicBezTo>
                <a:close/>
              </a:path>
            </a:pathLst>
          </a:custGeom>
          <a:solidFill>
            <a:srgbClr val="2C73DD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29" name="CustomShape 70"/>
          <p:cNvSpPr/>
          <p:nvPr/>
        </p:nvSpPr>
        <p:spPr>
          <a:xfrm rot="10489800">
            <a:off x="142920" y="1869120"/>
            <a:ext cx="234360" cy="250920"/>
          </a:xfrm>
          <a:custGeom>
            <a:avLst/>
            <a:gdLst/>
            <a:ahLst/>
            <a:cxnLst/>
            <a:rect l="l" t="t" r="r" b="b"/>
            <a:pathLst>
              <a:path w="38654" h="41343">
                <a:moveTo>
                  <a:pt x="32309" y="0"/>
                </a:moveTo>
                <a:cubicBezTo>
                  <a:pt x="31302" y="0"/>
                  <a:pt x="30282" y="440"/>
                  <a:pt x="29421" y="1493"/>
                </a:cubicBezTo>
                <a:lnTo>
                  <a:pt x="2773" y="33390"/>
                </a:lnTo>
                <a:cubicBezTo>
                  <a:pt x="1" y="36779"/>
                  <a:pt x="2870" y="41343"/>
                  <a:pt x="6179" y="41343"/>
                </a:cubicBezTo>
                <a:cubicBezTo>
                  <a:pt x="7206" y="41343"/>
                  <a:pt x="8277" y="40902"/>
                  <a:pt x="9233" y="39850"/>
                </a:cubicBezTo>
                <a:lnTo>
                  <a:pt x="35881" y="7953"/>
                </a:lnTo>
                <a:cubicBezTo>
                  <a:pt x="38654" y="4564"/>
                  <a:pt x="35550" y="0"/>
                  <a:pt x="32309" y="0"/>
                </a:cubicBezTo>
                <a:close/>
              </a:path>
            </a:pathLst>
          </a:custGeom>
          <a:solidFill>
            <a:srgbClr val="2C73DD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635" name="Imagem 79"/>
          <p:cNvPicPr/>
          <p:nvPr/>
        </p:nvPicPr>
        <p:blipFill>
          <a:blip r:embed="rId3"/>
          <a:stretch/>
        </p:blipFill>
        <p:spPr>
          <a:xfrm>
            <a:off x="1772640" y="122400"/>
            <a:ext cx="862920" cy="473400"/>
          </a:xfrm>
          <a:prstGeom prst="rect">
            <a:avLst/>
          </a:prstGeom>
          <a:ln>
            <a:noFill/>
          </a:ln>
        </p:spPr>
      </p:pic>
      <p:pic>
        <p:nvPicPr>
          <p:cNvPr id="3" name="Imagem 2" descr="Mão segurando celular&#10;&#10;Descrição gerada automaticamente">
            <a:extLst>
              <a:ext uri="{FF2B5EF4-FFF2-40B4-BE49-F238E27FC236}">
                <a16:creationId xmlns:a16="http://schemas.microsoft.com/office/drawing/2014/main" id="{80BA9EF2-5222-40BF-8CF8-BFB190D032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8908" y="1522117"/>
            <a:ext cx="2816138" cy="3621384"/>
          </a:xfrm>
          <a:prstGeom prst="rect">
            <a:avLst/>
          </a:prstGeom>
        </p:spPr>
      </p:pic>
      <p:sp>
        <p:nvSpPr>
          <p:cNvPr id="83" name="TextShape 2">
            <a:extLst>
              <a:ext uri="{FF2B5EF4-FFF2-40B4-BE49-F238E27FC236}">
                <a16:creationId xmlns:a16="http://schemas.microsoft.com/office/drawing/2014/main" id="{FA676CDD-1827-4F8A-AC42-8C44D7716FEF}"/>
              </a:ext>
            </a:extLst>
          </p:cNvPr>
          <p:cNvSpPr txBox="1"/>
          <p:nvPr/>
        </p:nvSpPr>
        <p:spPr>
          <a:xfrm>
            <a:off x="4561154" y="2663093"/>
            <a:ext cx="1287784" cy="449191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pt-BR" sz="2400" b="1" spc="-1" dirty="0">
                <a:solidFill>
                  <a:srgbClr val="000000"/>
                </a:solidFill>
                <a:latin typeface="Arial"/>
              </a:rPr>
              <a:t>FIGMA</a:t>
            </a:r>
            <a:endParaRPr lang="pt-BR" sz="2400" b="1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84" name="Imagem 3">
            <a:extLst>
              <a:ext uri="{FF2B5EF4-FFF2-40B4-BE49-F238E27FC236}">
                <a16:creationId xmlns:a16="http://schemas.microsoft.com/office/drawing/2014/main" id="{97757912-8515-4B87-95F2-7655AD602025}"/>
              </a:ext>
            </a:extLst>
          </p:cNvPr>
          <p:cNvPicPr/>
          <p:nvPr/>
        </p:nvPicPr>
        <p:blipFill>
          <a:blip r:embed="rId5"/>
          <a:stretch/>
        </p:blipFill>
        <p:spPr>
          <a:xfrm>
            <a:off x="5812894" y="2185974"/>
            <a:ext cx="906480" cy="13600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7" name="Group 1"/>
          <p:cNvGrpSpPr/>
          <p:nvPr/>
        </p:nvGrpSpPr>
        <p:grpSpPr>
          <a:xfrm>
            <a:off x="8675640" y="1558440"/>
            <a:ext cx="1233720" cy="1489680"/>
            <a:chOff x="8675640" y="1558440"/>
            <a:chExt cx="1233720" cy="1489680"/>
          </a:xfrm>
        </p:grpSpPr>
        <p:sp>
          <p:nvSpPr>
            <p:cNvPr id="638" name="CustomShape 2"/>
            <p:cNvSpPr/>
            <p:nvPr/>
          </p:nvSpPr>
          <p:spPr>
            <a:xfrm rot="16200000">
              <a:off x="8776800" y="1702800"/>
              <a:ext cx="252360" cy="31680"/>
            </a:xfrm>
            <a:custGeom>
              <a:avLst/>
              <a:gdLst/>
              <a:ahLst/>
              <a:cxnLst/>
              <a:rect l="l" t="t" r="r" b="b"/>
              <a:pathLst>
                <a:path w="41587" h="5249">
                  <a:moveTo>
                    <a:pt x="0" y="0"/>
                  </a:moveTo>
                  <a:lnTo>
                    <a:pt x="41587" y="5249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39" name="CustomShape 3"/>
            <p:cNvSpPr/>
            <p:nvPr/>
          </p:nvSpPr>
          <p:spPr>
            <a:xfrm rot="16200000">
              <a:off x="8741160" y="1676880"/>
              <a:ext cx="323280" cy="86040"/>
            </a:xfrm>
            <a:custGeom>
              <a:avLst/>
              <a:gdLst/>
              <a:ahLst/>
              <a:cxnLst/>
              <a:rect l="l" t="t" r="r" b="b"/>
              <a:pathLst>
                <a:path w="53251" h="14195">
                  <a:moveTo>
                    <a:pt x="5292" y="0"/>
                  </a:moveTo>
                  <a:cubicBezTo>
                    <a:pt x="0" y="0"/>
                    <a:pt x="597" y="8562"/>
                    <a:pt x="6014" y="9336"/>
                  </a:cubicBezTo>
                  <a:lnTo>
                    <a:pt x="6014" y="8932"/>
                  </a:lnTo>
                  <a:lnTo>
                    <a:pt x="47601" y="14181"/>
                  </a:lnTo>
                  <a:cubicBezTo>
                    <a:pt x="47726" y="14190"/>
                    <a:pt x="47849" y="14195"/>
                    <a:pt x="47969" y="14195"/>
                  </a:cubicBezTo>
                  <a:cubicBezTo>
                    <a:pt x="53251" y="14195"/>
                    <a:pt x="53128" y="5684"/>
                    <a:pt x="47601" y="4895"/>
                  </a:cubicBezTo>
                  <a:lnTo>
                    <a:pt x="6014" y="50"/>
                  </a:lnTo>
                  <a:cubicBezTo>
                    <a:pt x="5762" y="16"/>
                    <a:pt x="5521" y="0"/>
                    <a:pt x="5292" y="0"/>
                  </a:cubicBezTo>
                  <a:close/>
                </a:path>
              </a:pathLst>
            </a:custGeom>
            <a:solidFill>
              <a:srgbClr val="2C73DD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40" name="CustomShape 4"/>
            <p:cNvSpPr/>
            <p:nvPr/>
          </p:nvSpPr>
          <p:spPr>
            <a:xfrm rot="16200000">
              <a:off x="8724240" y="2145960"/>
              <a:ext cx="159120" cy="195840"/>
            </a:xfrm>
            <a:custGeom>
              <a:avLst/>
              <a:gdLst/>
              <a:ahLst/>
              <a:cxnLst/>
              <a:rect l="l" t="t" r="r" b="b"/>
              <a:pathLst>
                <a:path w="26245" h="32301">
                  <a:moveTo>
                    <a:pt x="0" y="32301"/>
                  </a:moveTo>
                  <a:lnTo>
                    <a:pt x="26245" y="0"/>
                  </a:lnTo>
                </a:path>
              </a:pathLst>
            </a:custGeom>
            <a:solidFill>
              <a:srgbClr val="2C73DD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41" name="CustomShape 5"/>
            <p:cNvSpPr/>
            <p:nvPr/>
          </p:nvSpPr>
          <p:spPr>
            <a:xfrm rot="16200000">
              <a:off x="8686800" y="2114640"/>
              <a:ext cx="233280" cy="255960"/>
            </a:xfrm>
            <a:custGeom>
              <a:avLst/>
              <a:gdLst/>
              <a:ahLst/>
              <a:cxnLst/>
              <a:rect l="l" t="t" r="r" b="b"/>
              <a:pathLst>
                <a:path w="38453" h="42200">
                  <a:moveTo>
                    <a:pt x="32441" y="1"/>
                  </a:moveTo>
                  <a:cubicBezTo>
                    <a:pt x="31382" y="1"/>
                    <a:pt x="30289" y="504"/>
                    <a:pt x="29374" y="1723"/>
                  </a:cubicBezTo>
                  <a:lnTo>
                    <a:pt x="2726" y="34024"/>
                  </a:lnTo>
                  <a:cubicBezTo>
                    <a:pt x="1" y="37657"/>
                    <a:pt x="2953" y="42200"/>
                    <a:pt x="6133" y="42200"/>
                  </a:cubicBezTo>
                  <a:cubicBezTo>
                    <a:pt x="7193" y="42200"/>
                    <a:pt x="8278" y="41695"/>
                    <a:pt x="9186" y="40484"/>
                  </a:cubicBezTo>
                  <a:lnTo>
                    <a:pt x="35431" y="7779"/>
                  </a:lnTo>
                  <a:cubicBezTo>
                    <a:pt x="38452" y="4455"/>
                    <a:pt x="35594" y="1"/>
                    <a:pt x="32441" y="1"/>
                  </a:cubicBezTo>
                  <a:close/>
                </a:path>
              </a:pathLst>
            </a:custGeom>
            <a:solidFill>
              <a:srgbClr val="2C73DD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42" name="CustomShape 6"/>
            <p:cNvSpPr/>
            <p:nvPr/>
          </p:nvSpPr>
          <p:spPr>
            <a:xfrm rot="16200000">
              <a:off x="9113760" y="2288160"/>
              <a:ext cx="252360" cy="33840"/>
            </a:xfrm>
            <a:custGeom>
              <a:avLst/>
              <a:gdLst/>
              <a:ahLst/>
              <a:cxnLst/>
              <a:rect l="l" t="t" r="r" b="b"/>
              <a:pathLst>
                <a:path w="41588" h="5654">
                  <a:moveTo>
                    <a:pt x="0" y="1"/>
                  </a:moveTo>
                  <a:lnTo>
                    <a:pt x="41587" y="5653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43" name="CustomShape 7"/>
            <p:cNvSpPr/>
            <p:nvPr/>
          </p:nvSpPr>
          <p:spPr>
            <a:xfrm rot="16200000">
              <a:off x="8820720" y="2844720"/>
              <a:ext cx="320760" cy="86040"/>
            </a:xfrm>
            <a:custGeom>
              <a:avLst/>
              <a:gdLst/>
              <a:ahLst/>
              <a:cxnLst/>
              <a:rect l="l" t="t" r="r" b="b"/>
              <a:pathLst>
                <a:path w="52872" h="14234">
                  <a:moveTo>
                    <a:pt x="4938" y="0"/>
                  </a:moveTo>
                  <a:cubicBezTo>
                    <a:pt x="0" y="0"/>
                    <a:pt x="235" y="8162"/>
                    <a:pt x="5642" y="8935"/>
                  </a:cubicBezTo>
                  <a:lnTo>
                    <a:pt x="5642" y="8531"/>
                  </a:lnTo>
                  <a:lnTo>
                    <a:pt x="47229" y="14184"/>
                  </a:lnTo>
                  <a:cubicBezTo>
                    <a:pt x="47464" y="14217"/>
                    <a:pt x="47689" y="14234"/>
                    <a:pt x="47905" y="14234"/>
                  </a:cubicBezTo>
                  <a:cubicBezTo>
                    <a:pt x="52872" y="14234"/>
                    <a:pt x="52647" y="5671"/>
                    <a:pt x="47229" y="4897"/>
                  </a:cubicBezTo>
                  <a:lnTo>
                    <a:pt x="5642" y="52"/>
                  </a:lnTo>
                  <a:cubicBezTo>
                    <a:pt x="5397" y="17"/>
                    <a:pt x="5162" y="0"/>
                    <a:pt x="4938" y="0"/>
                  </a:cubicBezTo>
                  <a:close/>
                </a:path>
              </a:pathLst>
            </a:custGeom>
            <a:solidFill>
              <a:srgbClr val="2C73DD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44" name="CustomShape 8"/>
            <p:cNvSpPr/>
            <p:nvPr/>
          </p:nvSpPr>
          <p:spPr>
            <a:xfrm rot="16200000">
              <a:off x="9625320" y="2021760"/>
              <a:ext cx="161640" cy="195840"/>
            </a:xfrm>
            <a:custGeom>
              <a:avLst/>
              <a:gdLst/>
              <a:ahLst/>
              <a:cxnLst/>
              <a:rect l="l" t="t" r="r" b="b"/>
              <a:pathLst>
                <a:path w="26649" h="32302">
                  <a:moveTo>
                    <a:pt x="0" y="32301"/>
                  </a:moveTo>
                  <a:lnTo>
                    <a:pt x="26648" y="1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45" name="CustomShape 9"/>
            <p:cNvSpPr/>
            <p:nvPr/>
          </p:nvSpPr>
          <p:spPr>
            <a:xfrm rot="16200000">
              <a:off x="9588960" y="1993320"/>
              <a:ext cx="234360" cy="253080"/>
            </a:xfrm>
            <a:custGeom>
              <a:avLst/>
              <a:gdLst/>
              <a:ahLst/>
              <a:cxnLst/>
              <a:rect l="l" t="t" r="r" b="b"/>
              <a:pathLst>
                <a:path w="38654" h="41748">
                  <a:moveTo>
                    <a:pt x="32309" y="1"/>
                  </a:moveTo>
                  <a:cubicBezTo>
                    <a:pt x="31302" y="1"/>
                    <a:pt x="30282" y="441"/>
                    <a:pt x="29421" y="1494"/>
                  </a:cubicBezTo>
                  <a:lnTo>
                    <a:pt x="2773" y="33794"/>
                  </a:lnTo>
                  <a:cubicBezTo>
                    <a:pt x="1" y="37183"/>
                    <a:pt x="2869" y="41747"/>
                    <a:pt x="6178" y="41747"/>
                  </a:cubicBezTo>
                  <a:cubicBezTo>
                    <a:pt x="7206" y="41747"/>
                    <a:pt x="8276" y="41307"/>
                    <a:pt x="9233" y="40254"/>
                  </a:cubicBezTo>
                  <a:lnTo>
                    <a:pt x="35881" y="7954"/>
                  </a:lnTo>
                  <a:cubicBezTo>
                    <a:pt x="38654" y="4565"/>
                    <a:pt x="35550" y="1"/>
                    <a:pt x="323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46" name="CustomShape 10"/>
            <p:cNvSpPr/>
            <p:nvPr/>
          </p:nvSpPr>
          <p:spPr>
            <a:xfrm rot="16200000">
              <a:off x="9702720" y="2791080"/>
              <a:ext cx="161640" cy="193320"/>
            </a:xfrm>
            <a:custGeom>
              <a:avLst/>
              <a:gdLst/>
              <a:ahLst/>
              <a:cxnLst/>
              <a:rect l="l" t="t" r="r" b="b"/>
              <a:pathLst>
                <a:path w="26649" h="31898">
                  <a:moveTo>
                    <a:pt x="0" y="31898"/>
                  </a:moveTo>
                  <a:lnTo>
                    <a:pt x="26648" y="1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47" name="CustomShape 11"/>
            <p:cNvSpPr/>
            <p:nvPr/>
          </p:nvSpPr>
          <p:spPr>
            <a:xfrm rot="16200000">
              <a:off x="9666720" y="2762280"/>
              <a:ext cx="234360" cy="250920"/>
            </a:xfrm>
            <a:custGeom>
              <a:avLst/>
              <a:gdLst/>
              <a:ahLst/>
              <a:cxnLst/>
              <a:rect l="l" t="t" r="r" b="b"/>
              <a:pathLst>
                <a:path w="38654" h="41343">
                  <a:moveTo>
                    <a:pt x="32309" y="0"/>
                  </a:moveTo>
                  <a:cubicBezTo>
                    <a:pt x="31302" y="0"/>
                    <a:pt x="30282" y="440"/>
                    <a:pt x="29421" y="1493"/>
                  </a:cubicBezTo>
                  <a:lnTo>
                    <a:pt x="2773" y="33390"/>
                  </a:lnTo>
                  <a:cubicBezTo>
                    <a:pt x="1" y="36779"/>
                    <a:pt x="2870" y="41343"/>
                    <a:pt x="6179" y="41343"/>
                  </a:cubicBezTo>
                  <a:cubicBezTo>
                    <a:pt x="7206" y="41343"/>
                    <a:pt x="8277" y="40902"/>
                    <a:pt x="9233" y="39850"/>
                  </a:cubicBezTo>
                  <a:lnTo>
                    <a:pt x="35881" y="7953"/>
                  </a:lnTo>
                  <a:cubicBezTo>
                    <a:pt x="38654" y="4564"/>
                    <a:pt x="35550" y="0"/>
                    <a:pt x="323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648" name="Group 12"/>
          <p:cNvGrpSpPr/>
          <p:nvPr/>
        </p:nvGrpSpPr>
        <p:grpSpPr>
          <a:xfrm>
            <a:off x="8583120" y="126720"/>
            <a:ext cx="490320" cy="1037880"/>
            <a:chOff x="8583120" y="126720"/>
            <a:chExt cx="490320" cy="1037880"/>
          </a:xfrm>
        </p:grpSpPr>
        <p:sp>
          <p:nvSpPr>
            <p:cNvPr id="649" name="CustomShape 13"/>
            <p:cNvSpPr/>
            <p:nvPr/>
          </p:nvSpPr>
          <p:spPr>
            <a:xfrm>
              <a:off x="8583120" y="128160"/>
              <a:ext cx="167400" cy="1036440"/>
            </a:xfrm>
            <a:custGeom>
              <a:avLst/>
              <a:gdLst/>
              <a:ahLst/>
              <a:cxnLst/>
              <a:rect l="l" t="t" r="r" b="b"/>
              <a:pathLst>
                <a:path w="32301" h="199558">
                  <a:moveTo>
                    <a:pt x="26850" y="1"/>
                  </a:moveTo>
                  <a:cubicBezTo>
                    <a:pt x="24124" y="1"/>
                    <a:pt x="21399" y="1717"/>
                    <a:pt x="21399" y="5149"/>
                  </a:cubicBezTo>
                  <a:cubicBezTo>
                    <a:pt x="21399" y="12416"/>
                    <a:pt x="18169" y="15243"/>
                    <a:pt x="12516" y="20088"/>
                  </a:cubicBezTo>
                  <a:cubicBezTo>
                    <a:pt x="6864" y="25337"/>
                    <a:pt x="0" y="30989"/>
                    <a:pt x="0" y="43102"/>
                  </a:cubicBezTo>
                  <a:cubicBezTo>
                    <a:pt x="0" y="54811"/>
                    <a:pt x="7671" y="61271"/>
                    <a:pt x="12516" y="65712"/>
                  </a:cubicBezTo>
                  <a:cubicBezTo>
                    <a:pt x="17361" y="70154"/>
                    <a:pt x="21399" y="73384"/>
                    <a:pt x="21399" y="80651"/>
                  </a:cubicBezTo>
                  <a:cubicBezTo>
                    <a:pt x="21399" y="87919"/>
                    <a:pt x="18169" y="91149"/>
                    <a:pt x="12516" y="95994"/>
                  </a:cubicBezTo>
                  <a:cubicBezTo>
                    <a:pt x="6864" y="100436"/>
                    <a:pt x="0" y="106492"/>
                    <a:pt x="0" y="118605"/>
                  </a:cubicBezTo>
                  <a:cubicBezTo>
                    <a:pt x="0" y="130314"/>
                    <a:pt x="7671" y="136774"/>
                    <a:pt x="12516" y="141215"/>
                  </a:cubicBezTo>
                  <a:cubicBezTo>
                    <a:pt x="17361" y="145656"/>
                    <a:pt x="21399" y="149290"/>
                    <a:pt x="21399" y="156558"/>
                  </a:cubicBezTo>
                  <a:cubicBezTo>
                    <a:pt x="21399" y="163422"/>
                    <a:pt x="18169" y="166248"/>
                    <a:pt x="12516" y="171497"/>
                  </a:cubicBezTo>
                  <a:cubicBezTo>
                    <a:pt x="6864" y="176342"/>
                    <a:pt x="0" y="182398"/>
                    <a:pt x="0" y="194107"/>
                  </a:cubicBezTo>
                  <a:cubicBezTo>
                    <a:pt x="0" y="197741"/>
                    <a:pt x="2725" y="199558"/>
                    <a:pt x="5451" y="199558"/>
                  </a:cubicBezTo>
                  <a:cubicBezTo>
                    <a:pt x="8176" y="199558"/>
                    <a:pt x="10901" y="197741"/>
                    <a:pt x="10901" y="194107"/>
                  </a:cubicBezTo>
                  <a:cubicBezTo>
                    <a:pt x="10901" y="186840"/>
                    <a:pt x="14131" y="184013"/>
                    <a:pt x="19784" y="179168"/>
                  </a:cubicBezTo>
                  <a:cubicBezTo>
                    <a:pt x="25436" y="174323"/>
                    <a:pt x="32300" y="168267"/>
                    <a:pt x="32300" y="156558"/>
                  </a:cubicBezTo>
                  <a:cubicBezTo>
                    <a:pt x="32300" y="144445"/>
                    <a:pt x="24629" y="137581"/>
                    <a:pt x="19784" y="133544"/>
                  </a:cubicBezTo>
                  <a:cubicBezTo>
                    <a:pt x="14535" y="129102"/>
                    <a:pt x="10901" y="125469"/>
                    <a:pt x="10901" y="118605"/>
                  </a:cubicBezTo>
                  <a:cubicBezTo>
                    <a:pt x="10901" y="111337"/>
                    <a:pt x="14131" y="108511"/>
                    <a:pt x="19784" y="103666"/>
                  </a:cubicBezTo>
                  <a:cubicBezTo>
                    <a:pt x="25436" y="98821"/>
                    <a:pt x="32300" y="92360"/>
                    <a:pt x="32300" y="80651"/>
                  </a:cubicBezTo>
                  <a:cubicBezTo>
                    <a:pt x="32300" y="68942"/>
                    <a:pt x="24629" y="62886"/>
                    <a:pt x="19784" y="58041"/>
                  </a:cubicBezTo>
                  <a:cubicBezTo>
                    <a:pt x="14535" y="53600"/>
                    <a:pt x="10901" y="49966"/>
                    <a:pt x="10901" y="43102"/>
                  </a:cubicBezTo>
                  <a:cubicBezTo>
                    <a:pt x="10901" y="35834"/>
                    <a:pt x="14131" y="33008"/>
                    <a:pt x="19784" y="28163"/>
                  </a:cubicBezTo>
                  <a:cubicBezTo>
                    <a:pt x="25436" y="23318"/>
                    <a:pt x="32300" y="17262"/>
                    <a:pt x="32300" y="5149"/>
                  </a:cubicBezTo>
                  <a:cubicBezTo>
                    <a:pt x="32300" y="1717"/>
                    <a:pt x="29575" y="1"/>
                    <a:pt x="2685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50" name="CustomShape 14"/>
            <p:cNvSpPr/>
            <p:nvPr/>
          </p:nvSpPr>
          <p:spPr>
            <a:xfrm>
              <a:off x="8908200" y="126720"/>
              <a:ext cx="165240" cy="1036800"/>
            </a:xfrm>
            <a:custGeom>
              <a:avLst/>
              <a:gdLst/>
              <a:ahLst/>
              <a:cxnLst/>
              <a:rect l="l" t="t" r="r" b="b"/>
              <a:pathLst>
                <a:path w="31898" h="199659">
                  <a:moveTo>
                    <a:pt x="26447" y="0"/>
                  </a:moveTo>
                  <a:cubicBezTo>
                    <a:pt x="23721" y="0"/>
                    <a:pt x="20996" y="1817"/>
                    <a:pt x="20996" y="5451"/>
                  </a:cubicBezTo>
                  <a:cubicBezTo>
                    <a:pt x="20996" y="12718"/>
                    <a:pt x="17766" y="15545"/>
                    <a:pt x="12113" y="20390"/>
                  </a:cubicBezTo>
                  <a:cubicBezTo>
                    <a:pt x="6865" y="25639"/>
                    <a:pt x="1" y="31291"/>
                    <a:pt x="1" y="43000"/>
                  </a:cubicBezTo>
                  <a:cubicBezTo>
                    <a:pt x="1" y="55113"/>
                    <a:pt x="7268" y="61573"/>
                    <a:pt x="12113" y="66014"/>
                  </a:cubicBezTo>
                  <a:cubicBezTo>
                    <a:pt x="17362" y="70456"/>
                    <a:pt x="20996" y="74090"/>
                    <a:pt x="20996" y="80953"/>
                  </a:cubicBezTo>
                  <a:cubicBezTo>
                    <a:pt x="20996" y="87817"/>
                    <a:pt x="17766" y="90644"/>
                    <a:pt x="12113" y="95892"/>
                  </a:cubicBezTo>
                  <a:cubicBezTo>
                    <a:pt x="6865" y="100738"/>
                    <a:pt x="1" y="106794"/>
                    <a:pt x="1" y="118503"/>
                  </a:cubicBezTo>
                  <a:cubicBezTo>
                    <a:pt x="1" y="130616"/>
                    <a:pt x="7268" y="137076"/>
                    <a:pt x="12113" y="141517"/>
                  </a:cubicBezTo>
                  <a:cubicBezTo>
                    <a:pt x="17362" y="145958"/>
                    <a:pt x="20996" y="149996"/>
                    <a:pt x="20996" y="157264"/>
                  </a:cubicBezTo>
                  <a:cubicBezTo>
                    <a:pt x="20996" y="164127"/>
                    <a:pt x="17766" y="166954"/>
                    <a:pt x="12113" y="171799"/>
                  </a:cubicBezTo>
                  <a:cubicBezTo>
                    <a:pt x="6865" y="177048"/>
                    <a:pt x="1" y="183104"/>
                    <a:pt x="1" y="194813"/>
                  </a:cubicBezTo>
                  <a:cubicBezTo>
                    <a:pt x="203" y="198043"/>
                    <a:pt x="2625" y="199658"/>
                    <a:pt x="5098" y="199658"/>
                  </a:cubicBezTo>
                  <a:cubicBezTo>
                    <a:pt x="7571" y="199658"/>
                    <a:pt x="10095" y="198043"/>
                    <a:pt x="10498" y="194813"/>
                  </a:cubicBezTo>
                  <a:cubicBezTo>
                    <a:pt x="10498" y="187545"/>
                    <a:pt x="14536" y="183912"/>
                    <a:pt x="19381" y="179874"/>
                  </a:cubicBezTo>
                  <a:cubicBezTo>
                    <a:pt x="27052" y="174625"/>
                    <a:pt x="31494" y="166146"/>
                    <a:pt x="31897" y="156860"/>
                  </a:cubicBezTo>
                  <a:cubicBezTo>
                    <a:pt x="31897" y="145151"/>
                    <a:pt x="24226" y="138287"/>
                    <a:pt x="19381" y="133846"/>
                  </a:cubicBezTo>
                  <a:cubicBezTo>
                    <a:pt x="14536" y="129404"/>
                    <a:pt x="10498" y="126174"/>
                    <a:pt x="10498" y="118907"/>
                  </a:cubicBezTo>
                  <a:cubicBezTo>
                    <a:pt x="10498" y="112043"/>
                    <a:pt x="13728" y="109216"/>
                    <a:pt x="19381" y="104371"/>
                  </a:cubicBezTo>
                  <a:cubicBezTo>
                    <a:pt x="25033" y="99123"/>
                    <a:pt x="31897" y="93066"/>
                    <a:pt x="31897" y="81357"/>
                  </a:cubicBezTo>
                  <a:cubicBezTo>
                    <a:pt x="31897" y="69648"/>
                    <a:pt x="24226" y="63188"/>
                    <a:pt x="19381" y="58343"/>
                  </a:cubicBezTo>
                  <a:cubicBezTo>
                    <a:pt x="14536" y="53902"/>
                    <a:pt x="10498" y="50268"/>
                    <a:pt x="10498" y="43404"/>
                  </a:cubicBezTo>
                  <a:cubicBezTo>
                    <a:pt x="10498" y="36136"/>
                    <a:pt x="13728" y="33310"/>
                    <a:pt x="19381" y="28465"/>
                  </a:cubicBezTo>
                  <a:cubicBezTo>
                    <a:pt x="25033" y="23620"/>
                    <a:pt x="31897" y="17564"/>
                    <a:pt x="31897" y="5451"/>
                  </a:cubicBezTo>
                  <a:cubicBezTo>
                    <a:pt x="31897" y="1817"/>
                    <a:pt x="29172" y="0"/>
                    <a:pt x="2644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651" name="Group 15"/>
          <p:cNvGrpSpPr/>
          <p:nvPr/>
        </p:nvGrpSpPr>
        <p:grpSpPr>
          <a:xfrm>
            <a:off x="-363600" y="-358560"/>
            <a:ext cx="1297080" cy="1419840"/>
            <a:chOff x="-363600" y="-358560"/>
            <a:chExt cx="1297080" cy="1419840"/>
          </a:xfrm>
        </p:grpSpPr>
        <p:sp>
          <p:nvSpPr>
            <p:cNvPr id="652" name="CustomShape 16"/>
            <p:cNvSpPr/>
            <p:nvPr/>
          </p:nvSpPr>
          <p:spPr>
            <a:xfrm rot="2700000">
              <a:off x="-214560" y="192600"/>
              <a:ext cx="720720" cy="719280"/>
            </a:xfrm>
            <a:custGeom>
              <a:avLst/>
              <a:gdLst/>
              <a:ahLst/>
              <a:cxnLst/>
              <a:rect l="l" t="t" r="r" b="b"/>
              <a:pathLst>
                <a:path w="139701" h="139405">
                  <a:moveTo>
                    <a:pt x="69850" y="1"/>
                  </a:moveTo>
                  <a:cubicBezTo>
                    <a:pt x="31373" y="1"/>
                    <a:pt x="0" y="31078"/>
                    <a:pt x="0" y="69851"/>
                  </a:cubicBezTo>
                  <a:cubicBezTo>
                    <a:pt x="0" y="108328"/>
                    <a:pt x="31373" y="139405"/>
                    <a:pt x="69850" y="139405"/>
                  </a:cubicBezTo>
                  <a:cubicBezTo>
                    <a:pt x="108327" y="139405"/>
                    <a:pt x="139700" y="108328"/>
                    <a:pt x="139700" y="69851"/>
                  </a:cubicBezTo>
                  <a:cubicBezTo>
                    <a:pt x="139700" y="31078"/>
                    <a:pt x="108327" y="1"/>
                    <a:pt x="698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53" name="CustomShape 17"/>
            <p:cNvSpPr/>
            <p:nvPr/>
          </p:nvSpPr>
          <p:spPr>
            <a:xfrm rot="2700000">
              <a:off x="-10800" y="-172080"/>
              <a:ext cx="816840" cy="699840"/>
            </a:xfrm>
            <a:custGeom>
              <a:avLst/>
              <a:gdLst/>
              <a:ahLst/>
              <a:cxnLst/>
              <a:rect l="l" t="t" r="r" b="b"/>
              <a:pathLst>
                <a:path w="158348" h="135674">
                  <a:moveTo>
                    <a:pt x="90569" y="11364"/>
                  </a:moveTo>
                  <a:cubicBezTo>
                    <a:pt x="121942" y="11364"/>
                    <a:pt x="147396" y="36522"/>
                    <a:pt x="147396" y="67895"/>
                  </a:cubicBezTo>
                  <a:cubicBezTo>
                    <a:pt x="147396" y="102158"/>
                    <a:pt x="119317" y="124892"/>
                    <a:pt x="90158" y="124892"/>
                  </a:cubicBezTo>
                  <a:cubicBezTo>
                    <a:pt x="76245" y="124892"/>
                    <a:pt x="62085" y="119716"/>
                    <a:pt x="50613" y="108148"/>
                  </a:cubicBezTo>
                  <a:cubicBezTo>
                    <a:pt x="14800" y="72335"/>
                    <a:pt x="39958" y="11364"/>
                    <a:pt x="90569" y="11364"/>
                  </a:cubicBezTo>
                  <a:close/>
                  <a:moveTo>
                    <a:pt x="90013" y="0"/>
                  </a:moveTo>
                  <a:cubicBezTo>
                    <a:pt x="73363" y="0"/>
                    <a:pt x="56399" y="6169"/>
                    <a:pt x="42621" y="19947"/>
                  </a:cubicBezTo>
                  <a:cubicBezTo>
                    <a:pt x="1" y="62568"/>
                    <a:pt x="30190" y="135673"/>
                    <a:pt x="90569" y="135673"/>
                  </a:cubicBezTo>
                  <a:cubicBezTo>
                    <a:pt x="128158" y="135673"/>
                    <a:pt x="158347" y="105484"/>
                    <a:pt x="158347" y="67895"/>
                  </a:cubicBezTo>
                  <a:cubicBezTo>
                    <a:pt x="158347" y="27035"/>
                    <a:pt x="124867" y="0"/>
                    <a:pt x="90013" y="0"/>
                  </a:cubicBezTo>
                  <a:close/>
                </a:path>
              </a:pathLst>
            </a:custGeom>
            <a:solidFill>
              <a:srgbClr val="2C73DD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654" name="Group 18"/>
          <p:cNvGrpSpPr/>
          <p:nvPr/>
        </p:nvGrpSpPr>
        <p:grpSpPr>
          <a:xfrm>
            <a:off x="761400" y="4274280"/>
            <a:ext cx="1038240" cy="490680"/>
            <a:chOff x="761400" y="4274280"/>
            <a:chExt cx="1038240" cy="490680"/>
          </a:xfrm>
        </p:grpSpPr>
        <p:sp>
          <p:nvSpPr>
            <p:cNvPr id="655" name="CustomShape 19"/>
            <p:cNvSpPr/>
            <p:nvPr/>
          </p:nvSpPr>
          <p:spPr>
            <a:xfrm rot="5400000">
              <a:off x="1195920" y="3839760"/>
              <a:ext cx="167400" cy="1036440"/>
            </a:xfrm>
            <a:custGeom>
              <a:avLst/>
              <a:gdLst/>
              <a:ahLst/>
              <a:cxnLst/>
              <a:rect l="l" t="t" r="r" b="b"/>
              <a:pathLst>
                <a:path w="32301" h="199558">
                  <a:moveTo>
                    <a:pt x="26850" y="1"/>
                  </a:moveTo>
                  <a:cubicBezTo>
                    <a:pt x="24124" y="1"/>
                    <a:pt x="21399" y="1717"/>
                    <a:pt x="21399" y="5149"/>
                  </a:cubicBezTo>
                  <a:cubicBezTo>
                    <a:pt x="21399" y="12416"/>
                    <a:pt x="18169" y="15243"/>
                    <a:pt x="12516" y="20088"/>
                  </a:cubicBezTo>
                  <a:cubicBezTo>
                    <a:pt x="6864" y="25337"/>
                    <a:pt x="0" y="30989"/>
                    <a:pt x="0" y="43102"/>
                  </a:cubicBezTo>
                  <a:cubicBezTo>
                    <a:pt x="0" y="54811"/>
                    <a:pt x="7671" y="61271"/>
                    <a:pt x="12516" y="65712"/>
                  </a:cubicBezTo>
                  <a:cubicBezTo>
                    <a:pt x="17361" y="70154"/>
                    <a:pt x="21399" y="73384"/>
                    <a:pt x="21399" y="80651"/>
                  </a:cubicBezTo>
                  <a:cubicBezTo>
                    <a:pt x="21399" y="87919"/>
                    <a:pt x="18169" y="91149"/>
                    <a:pt x="12516" y="95994"/>
                  </a:cubicBezTo>
                  <a:cubicBezTo>
                    <a:pt x="6864" y="100436"/>
                    <a:pt x="0" y="106492"/>
                    <a:pt x="0" y="118605"/>
                  </a:cubicBezTo>
                  <a:cubicBezTo>
                    <a:pt x="0" y="130314"/>
                    <a:pt x="7671" y="136774"/>
                    <a:pt x="12516" y="141215"/>
                  </a:cubicBezTo>
                  <a:cubicBezTo>
                    <a:pt x="17361" y="145656"/>
                    <a:pt x="21399" y="149290"/>
                    <a:pt x="21399" y="156558"/>
                  </a:cubicBezTo>
                  <a:cubicBezTo>
                    <a:pt x="21399" y="163422"/>
                    <a:pt x="18169" y="166248"/>
                    <a:pt x="12516" y="171497"/>
                  </a:cubicBezTo>
                  <a:cubicBezTo>
                    <a:pt x="6864" y="176342"/>
                    <a:pt x="0" y="182398"/>
                    <a:pt x="0" y="194107"/>
                  </a:cubicBezTo>
                  <a:cubicBezTo>
                    <a:pt x="0" y="197741"/>
                    <a:pt x="2725" y="199558"/>
                    <a:pt x="5451" y="199558"/>
                  </a:cubicBezTo>
                  <a:cubicBezTo>
                    <a:pt x="8176" y="199558"/>
                    <a:pt x="10901" y="197741"/>
                    <a:pt x="10901" y="194107"/>
                  </a:cubicBezTo>
                  <a:cubicBezTo>
                    <a:pt x="10901" y="186840"/>
                    <a:pt x="14131" y="184013"/>
                    <a:pt x="19784" y="179168"/>
                  </a:cubicBezTo>
                  <a:cubicBezTo>
                    <a:pt x="25436" y="174323"/>
                    <a:pt x="32300" y="168267"/>
                    <a:pt x="32300" y="156558"/>
                  </a:cubicBezTo>
                  <a:cubicBezTo>
                    <a:pt x="32300" y="144445"/>
                    <a:pt x="24629" y="137581"/>
                    <a:pt x="19784" y="133544"/>
                  </a:cubicBezTo>
                  <a:cubicBezTo>
                    <a:pt x="14535" y="129102"/>
                    <a:pt x="10901" y="125469"/>
                    <a:pt x="10901" y="118605"/>
                  </a:cubicBezTo>
                  <a:cubicBezTo>
                    <a:pt x="10901" y="111337"/>
                    <a:pt x="14131" y="108511"/>
                    <a:pt x="19784" y="103666"/>
                  </a:cubicBezTo>
                  <a:cubicBezTo>
                    <a:pt x="25436" y="98821"/>
                    <a:pt x="32300" y="92360"/>
                    <a:pt x="32300" y="80651"/>
                  </a:cubicBezTo>
                  <a:cubicBezTo>
                    <a:pt x="32300" y="68942"/>
                    <a:pt x="24629" y="62886"/>
                    <a:pt x="19784" y="58041"/>
                  </a:cubicBezTo>
                  <a:cubicBezTo>
                    <a:pt x="14535" y="53600"/>
                    <a:pt x="10901" y="49966"/>
                    <a:pt x="10901" y="43102"/>
                  </a:cubicBezTo>
                  <a:cubicBezTo>
                    <a:pt x="10901" y="35834"/>
                    <a:pt x="14131" y="33008"/>
                    <a:pt x="19784" y="28163"/>
                  </a:cubicBezTo>
                  <a:cubicBezTo>
                    <a:pt x="25436" y="23318"/>
                    <a:pt x="32300" y="17262"/>
                    <a:pt x="32300" y="5149"/>
                  </a:cubicBezTo>
                  <a:cubicBezTo>
                    <a:pt x="32300" y="1717"/>
                    <a:pt x="29575" y="1"/>
                    <a:pt x="2685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56" name="CustomShape 20"/>
            <p:cNvSpPr/>
            <p:nvPr/>
          </p:nvSpPr>
          <p:spPr>
            <a:xfrm rot="5400000">
              <a:off x="1198440" y="4163760"/>
              <a:ext cx="165240" cy="1036800"/>
            </a:xfrm>
            <a:custGeom>
              <a:avLst/>
              <a:gdLst/>
              <a:ahLst/>
              <a:cxnLst/>
              <a:rect l="l" t="t" r="r" b="b"/>
              <a:pathLst>
                <a:path w="31898" h="199659">
                  <a:moveTo>
                    <a:pt x="26447" y="0"/>
                  </a:moveTo>
                  <a:cubicBezTo>
                    <a:pt x="23721" y="0"/>
                    <a:pt x="20996" y="1817"/>
                    <a:pt x="20996" y="5451"/>
                  </a:cubicBezTo>
                  <a:cubicBezTo>
                    <a:pt x="20996" y="12718"/>
                    <a:pt x="17766" y="15545"/>
                    <a:pt x="12113" y="20390"/>
                  </a:cubicBezTo>
                  <a:cubicBezTo>
                    <a:pt x="6865" y="25639"/>
                    <a:pt x="1" y="31291"/>
                    <a:pt x="1" y="43000"/>
                  </a:cubicBezTo>
                  <a:cubicBezTo>
                    <a:pt x="1" y="55113"/>
                    <a:pt x="7268" y="61573"/>
                    <a:pt x="12113" y="66014"/>
                  </a:cubicBezTo>
                  <a:cubicBezTo>
                    <a:pt x="17362" y="70456"/>
                    <a:pt x="20996" y="74090"/>
                    <a:pt x="20996" y="80953"/>
                  </a:cubicBezTo>
                  <a:cubicBezTo>
                    <a:pt x="20996" y="87817"/>
                    <a:pt x="17766" y="90644"/>
                    <a:pt x="12113" y="95892"/>
                  </a:cubicBezTo>
                  <a:cubicBezTo>
                    <a:pt x="6865" y="100738"/>
                    <a:pt x="1" y="106794"/>
                    <a:pt x="1" y="118503"/>
                  </a:cubicBezTo>
                  <a:cubicBezTo>
                    <a:pt x="1" y="130616"/>
                    <a:pt x="7268" y="137076"/>
                    <a:pt x="12113" y="141517"/>
                  </a:cubicBezTo>
                  <a:cubicBezTo>
                    <a:pt x="17362" y="145958"/>
                    <a:pt x="20996" y="149996"/>
                    <a:pt x="20996" y="157264"/>
                  </a:cubicBezTo>
                  <a:cubicBezTo>
                    <a:pt x="20996" y="164127"/>
                    <a:pt x="17766" y="166954"/>
                    <a:pt x="12113" y="171799"/>
                  </a:cubicBezTo>
                  <a:cubicBezTo>
                    <a:pt x="6865" y="177048"/>
                    <a:pt x="1" y="183104"/>
                    <a:pt x="1" y="194813"/>
                  </a:cubicBezTo>
                  <a:cubicBezTo>
                    <a:pt x="203" y="198043"/>
                    <a:pt x="2625" y="199658"/>
                    <a:pt x="5098" y="199658"/>
                  </a:cubicBezTo>
                  <a:cubicBezTo>
                    <a:pt x="7571" y="199658"/>
                    <a:pt x="10095" y="198043"/>
                    <a:pt x="10498" y="194813"/>
                  </a:cubicBezTo>
                  <a:cubicBezTo>
                    <a:pt x="10498" y="187545"/>
                    <a:pt x="14536" y="183912"/>
                    <a:pt x="19381" y="179874"/>
                  </a:cubicBezTo>
                  <a:cubicBezTo>
                    <a:pt x="27052" y="174625"/>
                    <a:pt x="31494" y="166146"/>
                    <a:pt x="31897" y="156860"/>
                  </a:cubicBezTo>
                  <a:cubicBezTo>
                    <a:pt x="31897" y="145151"/>
                    <a:pt x="24226" y="138287"/>
                    <a:pt x="19381" y="133846"/>
                  </a:cubicBezTo>
                  <a:cubicBezTo>
                    <a:pt x="14536" y="129404"/>
                    <a:pt x="10498" y="126174"/>
                    <a:pt x="10498" y="118907"/>
                  </a:cubicBezTo>
                  <a:cubicBezTo>
                    <a:pt x="10498" y="112043"/>
                    <a:pt x="13728" y="109216"/>
                    <a:pt x="19381" y="104371"/>
                  </a:cubicBezTo>
                  <a:cubicBezTo>
                    <a:pt x="25033" y="99123"/>
                    <a:pt x="31897" y="93066"/>
                    <a:pt x="31897" y="81357"/>
                  </a:cubicBezTo>
                  <a:cubicBezTo>
                    <a:pt x="31897" y="69648"/>
                    <a:pt x="24226" y="63188"/>
                    <a:pt x="19381" y="58343"/>
                  </a:cubicBezTo>
                  <a:cubicBezTo>
                    <a:pt x="14536" y="53902"/>
                    <a:pt x="10498" y="50268"/>
                    <a:pt x="10498" y="43404"/>
                  </a:cubicBezTo>
                  <a:cubicBezTo>
                    <a:pt x="10498" y="36136"/>
                    <a:pt x="13728" y="33310"/>
                    <a:pt x="19381" y="28465"/>
                  </a:cubicBezTo>
                  <a:cubicBezTo>
                    <a:pt x="25033" y="23620"/>
                    <a:pt x="31897" y="17564"/>
                    <a:pt x="31897" y="5451"/>
                  </a:cubicBezTo>
                  <a:cubicBezTo>
                    <a:pt x="31897" y="1817"/>
                    <a:pt x="29172" y="0"/>
                    <a:pt x="2644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657" name="Group 21"/>
          <p:cNvGrpSpPr/>
          <p:nvPr/>
        </p:nvGrpSpPr>
        <p:grpSpPr>
          <a:xfrm>
            <a:off x="3725640" y="4672800"/>
            <a:ext cx="4177800" cy="405000"/>
            <a:chOff x="3725640" y="4672800"/>
            <a:chExt cx="4177800" cy="405000"/>
          </a:xfrm>
        </p:grpSpPr>
        <p:sp>
          <p:nvSpPr>
            <p:cNvPr id="658" name="CustomShape 22"/>
            <p:cNvSpPr/>
            <p:nvPr/>
          </p:nvSpPr>
          <p:spPr>
            <a:xfrm rot="1375200">
              <a:off x="4521960" y="4800240"/>
              <a:ext cx="322920" cy="85680"/>
            </a:xfrm>
            <a:custGeom>
              <a:avLst/>
              <a:gdLst/>
              <a:ahLst/>
              <a:cxnLst/>
              <a:rect l="l" t="t" r="r" b="b"/>
              <a:pathLst>
                <a:path w="53251" h="14195">
                  <a:moveTo>
                    <a:pt x="5292" y="0"/>
                  </a:moveTo>
                  <a:cubicBezTo>
                    <a:pt x="0" y="0"/>
                    <a:pt x="597" y="8562"/>
                    <a:pt x="6014" y="9336"/>
                  </a:cubicBezTo>
                  <a:lnTo>
                    <a:pt x="6014" y="8932"/>
                  </a:lnTo>
                  <a:lnTo>
                    <a:pt x="47601" y="14181"/>
                  </a:lnTo>
                  <a:cubicBezTo>
                    <a:pt x="47726" y="14190"/>
                    <a:pt x="47849" y="14195"/>
                    <a:pt x="47969" y="14195"/>
                  </a:cubicBezTo>
                  <a:cubicBezTo>
                    <a:pt x="53251" y="14195"/>
                    <a:pt x="53128" y="5684"/>
                    <a:pt x="47601" y="4895"/>
                  </a:cubicBezTo>
                  <a:lnTo>
                    <a:pt x="6014" y="50"/>
                  </a:lnTo>
                  <a:cubicBezTo>
                    <a:pt x="5762" y="16"/>
                    <a:pt x="5521" y="0"/>
                    <a:pt x="5292" y="0"/>
                  </a:cubicBezTo>
                  <a:close/>
                </a:path>
              </a:pathLst>
            </a:custGeom>
            <a:solidFill>
              <a:srgbClr val="2C73DD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59" name="CustomShape 23"/>
            <p:cNvSpPr/>
            <p:nvPr/>
          </p:nvSpPr>
          <p:spPr>
            <a:xfrm rot="10571400">
              <a:off x="5266080" y="4715640"/>
              <a:ext cx="233280" cy="255960"/>
            </a:xfrm>
            <a:custGeom>
              <a:avLst/>
              <a:gdLst/>
              <a:ahLst/>
              <a:cxnLst/>
              <a:rect l="l" t="t" r="r" b="b"/>
              <a:pathLst>
                <a:path w="38453" h="42200">
                  <a:moveTo>
                    <a:pt x="32441" y="1"/>
                  </a:moveTo>
                  <a:cubicBezTo>
                    <a:pt x="31382" y="1"/>
                    <a:pt x="30289" y="504"/>
                    <a:pt x="29374" y="1723"/>
                  </a:cubicBezTo>
                  <a:lnTo>
                    <a:pt x="2726" y="34024"/>
                  </a:lnTo>
                  <a:cubicBezTo>
                    <a:pt x="1" y="37657"/>
                    <a:pt x="2953" y="42200"/>
                    <a:pt x="6133" y="42200"/>
                  </a:cubicBezTo>
                  <a:cubicBezTo>
                    <a:pt x="7193" y="42200"/>
                    <a:pt x="8278" y="41695"/>
                    <a:pt x="9186" y="40484"/>
                  </a:cubicBezTo>
                  <a:lnTo>
                    <a:pt x="35431" y="7779"/>
                  </a:lnTo>
                  <a:cubicBezTo>
                    <a:pt x="38452" y="4455"/>
                    <a:pt x="35594" y="1"/>
                    <a:pt x="32441" y="1"/>
                  </a:cubicBezTo>
                  <a:close/>
                </a:path>
              </a:pathLst>
            </a:custGeom>
            <a:solidFill>
              <a:srgbClr val="2C73DD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60" name="CustomShape 24"/>
            <p:cNvSpPr/>
            <p:nvPr/>
          </p:nvSpPr>
          <p:spPr>
            <a:xfrm rot="18117600">
              <a:off x="7157160" y="4788360"/>
              <a:ext cx="320760" cy="86040"/>
            </a:xfrm>
            <a:custGeom>
              <a:avLst/>
              <a:gdLst/>
              <a:ahLst/>
              <a:cxnLst/>
              <a:rect l="l" t="t" r="r" b="b"/>
              <a:pathLst>
                <a:path w="52872" h="14234">
                  <a:moveTo>
                    <a:pt x="4938" y="0"/>
                  </a:moveTo>
                  <a:cubicBezTo>
                    <a:pt x="0" y="0"/>
                    <a:pt x="235" y="8162"/>
                    <a:pt x="5642" y="8935"/>
                  </a:cubicBezTo>
                  <a:lnTo>
                    <a:pt x="5642" y="8531"/>
                  </a:lnTo>
                  <a:lnTo>
                    <a:pt x="47229" y="14184"/>
                  </a:lnTo>
                  <a:cubicBezTo>
                    <a:pt x="47464" y="14217"/>
                    <a:pt x="47689" y="14234"/>
                    <a:pt x="47905" y="14234"/>
                  </a:cubicBezTo>
                  <a:cubicBezTo>
                    <a:pt x="52872" y="14234"/>
                    <a:pt x="52647" y="5671"/>
                    <a:pt x="47229" y="4897"/>
                  </a:cubicBezTo>
                  <a:lnTo>
                    <a:pt x="5642" y="52"/>
                  </a:lnTo>
                  <a:cubicBezTo>
                    <a:pt x="5397" y="17"/>
                    <a:pt x="5162" y="0"/>
                    <a:pt x="4938" y="0"/>
                  </a:cubicBezTo>
                  <a:close/>
                </a:path>
              </a:pathLst>
            </a:custGeom>
            <a:solidFill>
              <a:srgbClr val="2C73DD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61" name="CustomShape 25"/>
            <p:cNvSpPr/>
            <p:nvPr/>
          </p:nvSpPr>
          <p:spPr>
            <a:xfrm rot="534000">
              <a:off x="3743640" y="4781520"/>
              <a:ext cx="234360" cy="253080"/>
            </a:xfrm>
            <a:custGeom>
              <a:avLst/>
              <a:gdLst/>
              <a:ahLst/>
              <a:cxnLst/>
              <a:rect l="l" t="t" r="r" b="b"/>
              <a:pathLst>
                <a:path w="38654" h="41748">
                  <a:moveTo>
                    <a:pt x="32309" y="1"/>
                  </a:moveTo>
                  <a:cubicBezTo>
                    <a:pt x="31302" y="1"/>
                    <a:pt x="30282" y="441"/>
                    <a:pt x="29421" y="1494"/>
                  </a:cubicBezTo>
                  <a:lnTo>
                    <a:pt x="2773" y="33794"/>
                  </a:lnTo>
                  <a:cubicBezTo>
                    <a:pt x="1" y="37183"/>
                    <a:pt x="2869" y="41747"/>
                    <a:pt x="6178" y="41747"/>
                  </a:cubicBezTo>
                  <a:cubicBezTo>
                    <a:pt x="7206" y="41747"/>
                    <a:pt x="8276" y="41307"/>
                    <a:pt x="9233" y="40254"/>
                  </a:cubicBezTo>
                  <a:lnTo>
                    <a:pt x="35881" y="7954"/>
                  </a:lnTo>
                  <a:cubicBezTo>
                    <a:pt x="38654" y="4565"/>
                    <a:pt x="35550" y="1"/>
                    <a:pt x="32309" y="1"/>
                  </a:cubicBezTo>
                  <a:close/>
                </a:path>
              </a:pathLst>
            </a:custGeom>
            <a:solidFill>
              <a:srgbClr val="2C73DD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62" name="CustomShape 26"/>
            <p:cNvSpPr/>
            <p:nvPr/>
          </p:nvSpPr>
          <p:spPr>
            <a:xfrm rot="2078400">
              <a:off x="7618320" y="4782600"/>
              <a:ext cx="234360" cy="250920"/>
            </a:xfrm>
            <a:custGeom>
              <a:avLst/>
              <a:gdLst/>
              <a:ahLst/>
              <a:cxnLst/>
              <a:rect l="l" t="t" r="r" b="b"/>
              <a:pathLst>
                <a:path w="38654" h="41343">
                  <a:moveTo>
                    <a:pt x="32309" y="0"/>
                  </a:moveTo>
                  <a:cubicBezTo>
                    <a:pt x="31302" y="0"/>
                    <a:pt x="30282" y="440"/>
                    <a:pt x="29421" y="1493"/>
                  </a:cubicBezTo>
                  <a:lnTo>
                    <a:pt x="2773" y="33390"/>
                  </a:lnTo>
                  <a:cubicBezTo>
                    <a:pt x="1" y="36779"/>
                    <a:pt x="2870" y="41343"/>
                    <a:pt x="6179" y="41343"/>
                  </a:cubicBezTo>
                  <a:cubicBezTo>
                    <a:pt x="7206" y="41343"/>
                    <a:pt x="8277" y="40902"/>
                    <a:pt x="9233" y="39850"/>
                  </a:cubicBezTo>
                  <a:lnTo>
                    <a:pt x="35881" y="7953"/>
                  </a:lnTo>
                  <a:cubicBezTo>
                    <a:pt x="38654" y="4564"/>
                    <a:pt x="35550" y="0"/>
                    <a:pt x="32309" y="0"/>
                  </a:cubicBezTo>
                  <a:close/>
                </a:path>
              </a:pathLst>
            </a:custGeom>
            <a:solidFill>
              <a:srgbClr val="2C73DD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663" name="CustomShape 27"/>
          <p:cNvSpPr/>
          <p:nvPr/>
        </p:nvSpPr>
        <p:spPr>
          <a:xfrm>
            <a:off x="1728000" y="0"/>
            <a:ext cx="5800320" cy="764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pt-BR" sz="3600" b="1" strike="noStrike" spc="-1">
                <a:solidFill>
                  <a:srgbClr val="000000"/>
                </a:solidFill>
                <a:latin typeface="Poppins"/>
                <a:ea typeface="Poppins"/>
              </a:rPr>
              <a:t>OBRIGADO!</a:t>
            </a:r>
            <a:endParaRPr lang="pt-BR" sz="36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pt-BR" sz="3600" b="0" strike="noStrike" spc="-1">
              <a:latin typeface="Arial"/>
            </a:endParaRPr>
          </a:p>
        </p:txBody>
      </p:sp>
      <p:pic>
        <p:nvPicPr>
          <p:cNvPr id="664" name="Imagem 7"/>
          <p:cNvPicPr/>
          <p:nvPr/>
        </p:nvPicPr>
        <p:blipFill>
          <a:blip r:embed="rId2"/>
          <a:stretch/>
        </p:blipFill>
        <p:spPr>
          <a:xfrm>
            <a:off x="422280" y="1137600"/>
            <a:ext cx="4415040" cy="2711880"/>
          </a:xfrm>
          <a:prstGeom prst="rect">
            <a:avLst/>
          </a:prstGeom>
          <a:ln>
            <a:noFill/>
          </a:ln>
        </p:spPr>
      </p:pic>
      <p:pic>
        <p:nvPicPr>
          <p:cNvPr id="665" name="Imagem 39"/>
          <p:cNvPicPr/>
          <p:nvPr/>
        </p:nvPicPr>
        <p:blipFill>
          <a:blip r:embed="rId3"/>
          <a:stretch/>
        </p:blipFill>
        <p:spPr>
          <a:xfrm>
            <a:off x="4927320" y="1718640"/>
            <a:ext cx="2994120" cy="16426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TextShape 9"/>
          <p:cNvSpPr txBox="1"/>
          <p:nvPr/>
        </p:nvSpPr>
        <p:spPr>
          <a:xfrm>
            <a:off x="1787040" y="-6480"/>
            <a:ext cx="5800320" cy="76428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" sz="3600" b="1" spc="-1" dirty="0">
                <a:solidFill>
                  <a:srgbClr val="000000"/>
                </a:solidFill>
                <a:latin typeface="Poppins"/>
              </a:rPr>
              <a:t>PESQUISAS</a:t>
            </a:r>
            <a:endParaRPr lang="pt-BR" sz="36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94" name="Imagem 34"/>
          <p:cNvPicPr/>
          <p:nvPr/>
        </p:nvPicPr>
        <p:blipFill>
          <a:blip r:embed="rId2"/>
          <a:stretch/>
        </p:blipFill>
        <p:spPr>
          <a:xfrm>
            <a:off x="1095120" y="151920"/>
            <a:ext cx="862920" cy="473400"/>
          </a:xfrm>
          <a:prstGeom prst="rect">
            <a:avLst/>
          </a:prstGeom>
          <a:ln>
            <a:noFill/>
          </a:ln>
        </p:spPr>
      </p:pic>
      <p:sp>
        <p:nvSpPr>
          <p:cNvPr id="18" name="CaixaDeTexto 17">
            <a:extLst>
              <a:ext uri="{FF2B5EF4-FFF2-40B4-BE49-F238E27FC236}">
                <a16:creationId xmlns:a16="http://schemas.microsoft.com/office/drawing/2014/main" id="{180E0CBB-C183-4FBB-A16A-F7409604DCFA}"/>
              </a:ext>
            </a:extLst>
          </p:cNvPr>
          <p:cNvSpPr txBox="1"/>
          <p:nvPr/>
        </p:nvSpPr>
        <p:spPr>
          <a:xfrm>
            <a:off x="1084521" y="916200"/>
            <a:ext cx="697495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pt-BR" sz="2400" b="1" i="0" dirty="0">
                <a:solidFill>
                  <a:srgbClr val="0076B4"/>
                </a:solidFill>
                <a:effectLst/>
                <a:latin typeface="Tahoma" panose="020B0604030504040204" pitchFamily="34" charset="0"/>
              </a:rPr>
              <a:t>Os brasileiros preferem investir em viagens</a:t>
            </a:r>
            <a:endParaRPr lang="pt-BR" sz="2400" b="0" i="0" dirty="0">
              <a:effectLst/>
              <a:latin typeface="Tahoma" panose="020B0604030504040204" pitchFamily="34" charset="0"/>
            </a:endParaRP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4A5F3609-A722-4B63-9CE6-8FB2C8AC9907}"/>
              </a:ext>
            </a:extLst>
          </p:cNvPr>
          <p:cNvSpPr txBox="1"/>
          <p:nvPr/>
        </p:nvSpPr>
        <p:spPr>
          <a:xfrm>
            <a:off x="3476813" y="1740753"/>
            <a:ext cx="458266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b="0" i="0" dirty="0">
                <a:effectLst/>
                <a:latin typeface="Tahoma" panose="020B0604030504040204" pitchFamily="34" charset="0"/>
              </a:rPr>
              <a:t>Dos 1.600 brasileiros que responderam a pesquisa feita pela Kayak, </a:t>
            </a:r>
            <a:r>
              <a:rPr lang="pt-BR" sz="1600" b="0" i="0" dirty="0">
                <a:solidFill>
                  <a:srgbClr val="0070C0"/>
                </a:solidFill>
                <a:effectLst/>
                <a:latin typeface="Tahoma" panose="020B0604030504040204" pitchFamily="34" charset="0"/>
              </a:rPr>
              <a:t>37%</a:t>
            </a:r>
            <a:r>
              <a:rPr lang="pt-BR" sz="1600" b="0" i="0" dirty="0">
                <a:effectLst/>
                <a:latin typeface="Tahoma" panose="020B0604030504040204" pitchFamily="34" charset="0"/>
              </a:rPr>
              <a:t> afirmaram que viajar é uma prioridade nos gastos.</a:t>
            </a:r>
            <a:endParaRPr lang="pt-BR" sz="1600" dirty="0"/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081AE879-9AD3-4DBA-AAEF-E5030F23699D}"/>
              </a:ext>
            </a:extLst>
          </p:cNvPr>
          <p:cNvSpPr txBox="1"/>
          <p:nvPr/>
        </p:nvSpPr>
        <p:spPr>
          <a:xfrm>
            <a:off x="3476813" y="2862630"/>
            <a:ext cx="4582666" cy="12008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tabLst>
                <a:tab pos="0" algn="l"/>
              </a:tabLst>
            </a:pPr>
            <a:r>
              <a:rPr lang="pt-BR" sz="1600" b="0" strike="noStrike" spc="-1" dirty="0">
                <a:solidFill>
                  <a:srgbClr val="000000"/>
                </a:solidFill>
                <a:latin typeface="Roboto"/>
                <a:ea typeface="Roboto"/>
              </a:rPr>
              <a:t>Uma pesquisa do buscador de passagens aéreas e hospedagem Momondo revela que </a:t>
            </a:r>
            <a:r>
              <a:rPr lang="pt-BR" sz="1600" b="0" strike="noStrike" spc="-1" dirty="0">
                <a:solidFill>
                  <a:srgbClr val="0070C0"/>
                </a:solidFill>
                <a:latin typeface="Roboto"/>
                <a:ea typeface="Roboto"/>
              </a:rPr>
              <a:t>43%</a:t>
            </a:r>
            <a:r>
              <a:rPr lang="pt-BR" sz="1600" b="0" strike="noStrike" spc="-1" dirty="0">
                <a:solidFill>
                  <a:srgbClr val="000000"/>
                </a:solidFill>
                <a:latin typeface="Roboto"/>
                <a:ea typeface="Roboto"/>
              </a:rPr>
              <a:t> dos brasileiros entrevistados utilizam aplicativos para conhecer lugares novos</a:t>
            </a:r>
            <a:endParaRPr lang="pt-BR" sz="1600" b="0" strike="noStrike" spc="-1" dirty="0">
              <a:latin typeface="Arial"/>
            </a:endParaRP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BA22A441-9F6D-4B16-8BBF-8D3CC9E7C78A}"/>
              </a:ext>
            </a:extLst>
          </p:cNvPr>
          <p:cNvSpPr txBox="1"/>
          <p:nvPr/>
        </p:nvSpPr>
        <p:spPr>
          <a:xfrm>
            <a:off x="919717" y="4420523"/>
            <a:ext cx="730456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b="1" dirty="0"/>
              <a:t>Fontes</a:t>
            </a:r>
            <a:r>
              <a:rPr lang="pt-BR" sz="1000" b="1" dirty="0">
                <a:solidFill>
                  <a:srgbClr val="FF0000"/>
                </a:solidFill>
              </a:rPr>
              <a:t>: </a:t>
            </a:r>
            <a:r>
              <a:rPr lang="pt-BR" sz="1000" b="1" dirty="0">
                <a:solidFill>
                  <a:srgbClr val="FF00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https://guiaviajarmelhor.com.br/brasileiros-preferem-investir-em-viagens-e-em-experiencias-pessoais/</a:t>
            </a:r>
            <a:endParaRPr lang="pt-BR" sz="1000" b="1" dirty="0">
              <a:solidFill>
                <a:srgbClr val="FF0000"/>
              </a:solidFill>
            </a:endParaRPr>
          </a:p>
          <a:p>
            <a:endParaRPr lang="pt-BR" sz="1000" b="1" dirty="0"/>
          </a:p>
          <a:p>
            <a:r>
              <a:rPr lang="pt-BR" sz="1000" b="1" dirty="0">
                <a:solidFill>
                  <a:srgbClr val="FF0000"/>
                </a:solidFill>
              </a:rPr>
              <a:t>http://www.mobiletime.com.br/noticias/25/05/2016/43-dos-brasileiros-usam-apps-para-conhecer-lugares-novos-durante-viagens/</a:t>
            </a:r>
          </a:p>
        </p:txBody>
      </p:sp>
      <p:cxnSp>
        <p:nvCxnSpPr>
          <p:cNvPr id="34" name="Conector: Angulado 33">
            <a:extLst>
              <a:ext uri="{FF2B5EF4-FFF2-40B4-BE49-F238E27FC236}">
                <a16:creationId xmlns:a16="http://schemas.microsoft.com/office/drawing/2014/main" id="{E113070E-3A66-472D-94B6-F4661DAD1F44}"/>
              </a:ext>
            </a:extLst>
          </p:cNvPr>
          <p:cNvCxnSpPr>
            <a:cxnSpLocks/>
          </p:cNvCxnSpPr>
          <p:nvPr/>
        </p:nvCxnSpPr>
        <p:spPr>
          <a:xfrm>
            <a:off x="1345827" y="1783355"/>
            <a:ext cx="1684453" cy="372896"/>
          </a:xfrm>
          <a:prstGeom prst="bentConnector3">
            <a:avLst>
              <a:gd name="adj1" fmla="val 50000"/>
            </a:avLst>
          </a:prstGeom>
          <a:ln w="28575">
            <a:solidFill>
              <a:srgbClr val="0070C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ector: Angulado 57">
            <a:extLst>
              <a:ext uri="{FF2B5EF4-FFF2-40B4-BE49-F238E27FC236}">
                <a16:creationId xmlns:a16="http://schemas.microsoft.com/office/drawing/2014/main" id="{5A2851F8-61B7-4F0D-9B40-383218E5FA9F}"/>
              </a:ext>
            </a:extLst>
          </p:cNvPr>
          <p:cNvCxnSpPr>
            <a:cxnSpLocks/>
          </p:cNvCxnSpPr>
          <p:nvPr/>
        </p:nvCxnSpPr>
        <p:spPr>
          <a:xfrm>
            <a:off x="1345827" y="3086329"/>
            <a:ext cx="1684453" cy="372896"/>
          </a:xfrm>
          <a:prstGeom prst="bentConnector3">
            <a:avLst>
              <a:gd name="adj1" fmla="val 50000"/>
            </a:avLst>
          </a:prstGeom>
          <a:ln w="28575">
            <a:solidFill>
              <a:srgbClr val="0070C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90863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TextShape 1"/>
          <p:cNvSpPr txBox="1"/>
          <p:nvPr/>
        </p:nvSpPr>
        <p:spPr>
          <a:xfrm>
            <a:off x="2053080" y="4105620"/>
            <a:ext cx="1727640" cy="95544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lstStyle/>
          <a:p>
            <a:pPr algn="ctr">
              <a:lnSpc>
                <a:spcPct val="115000"/>
              </a:lnSpc>
              <a:spcBef>
                <a:spcPts val="1599"/>
              </a:spcBef>
              <a:spcAft>
                <a:spcPts val="1599"/>
              </a:spcAft>
              <a:tabLst>
                <a:tab pos="0" algn="l"/>
              </a:tabLst>
            </a:pPr>
            <a:r>
              <a:rPr lang="pt-BR" sz="1200" b="0" strike="noStrike" spc="-1" dirty="0">
                <a:solidFill>
                  <a:srgbClr val="000000"/>
                </a:solidFill>
                <a:latin typeface="Roboto"/>
                <a:ea typeface="Roboto"/>
              </a:rPr>
              <a:t>Tempo para o planejamento sendo um dos principais problemas</a:t>
            </a:r>
            <a:endParaRPr lang="pt-BR" sz="1200" b="0" strike="noStrike" spc="-1" dirty="0">
              <a:latin typeface="Arial"/>
            </a:endParaRPr>
          </a:p>
          <a:p>
            <a:pPr algn="ctr">
              <a:lnSpc>
                <a:spcPct val="115000"/>
              </a:lnSpc>
              <a:spcBef>
                <a:spcPts val="1599"/>
              </a:spcBef>
              <a:spcAft>
                <a:spcPts val="1599"/>
              </a:spcAft>
              <a:tabLst>
                <a:tab pos="0" algn="l"/>
              </a:tabLst>
            </a:pPr>
            <a:endParaRPr lang="pt-BR" sz="1200" b="0" strike="noStrike" spc="-1" dirty="0">
              <a:latin typeface="Arial"/>
            </a:endParaRPr>
          </a:p>
        </p:txBody>
      </p:sp>
      <p:sp>
        <p:nvSpPr>
          <p:cNvPr id="481" name="TextShape 2"/>
          <p:cNvSpPr txBox="1"/>
          <p:nvPr/>
        </p:nvSpPr>
        <p:spPr>
          <a:xfrm>
            <a:off x="967320" y="1095120"/>
            <a:ext cx="1747080" cy="94248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lstStyle/>
          <a:p>
            <a:pPr algn="ctr">
              <a:lnSpc>
                <a:spcPct val="115000"/>
              </a:lnSpc>
              <a:spcBef>
                <a:spcPts val="1599"/>
              </a:spcBef>
              <a:spcAft>
                <a:spcPts val="1599"/>
              </a:spcAft>
              <a:tabLst>
                <a:tab pos="0" algn="l"/>
              </a:tabLst>
            </a:pPr>
            <a:r>
              <a:rPr lang="pt-BR" sz="1200" b="0" strike="noStrike" spc="-1" dirty="0">
                <a:solidFill>
                  <a:srgbClr val="000000"/>
                </a:solidFill>
                <a:latin typeface="Roboto"/>
                <a:ea typeface="Roboto"/>
              </a:rPr>
              <a:t>Tempo para o planejamento sendo um dos principais problemas</a:t>
            </a:r>
            <a:endParaRPr lang="pt-BR" sz="1200" b="0" strike="noStrike" spc="-1" dirty="0">
              <a:latin typeface="Arial"/>
            </a:endParaRPr>
          </a:p>
          <a:p>
            <a:pPr algn="ctr">
              <a:lnSpc>
                <a:spcPct val="115000"/>
              </a:lnSpc>
              <a:tabLst>
                <a:tab pos="0" algn="l"/>
              </a:tabLst>
            </a:pPr>
            <a:endParaRPr lang="pt-BR" sz="1200" b="0" strike="noStrike" spc="-1" dirty="0">
              <a:latin typeface="Arial"/>
            </a:endParaRPr>
          </a:p>
        </p:txBody>
      </p:sp>
      <p:sp>
        <p:nvSpPr>
          <p:cNvPr id="482" name="TextShape 3"/>
          <p:cNvSpPr txBox="1"/>
          <p:nvPr/>
        </p:nvSpPr>
        <p:spPr>
          <a:xfrm>
            <a:off x="892440" y="2028240"/>
            <a:ext cx="1745640" cy="45684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lstStyle/>
          <a:p>
            <a:pPr algn="ctr">
              <a:lnSpc>
                <a:spcPct val="115000"/>
              </a:lnSpc>
              <a:tabLst>
                <a:tab pos="0" algn="l"/>
              </a:tabLst>
            </a:pPr>
            <a:r>
              <a:rPr lang="pt-BR" sz="1500" b="1" spc="-1" dirty="0">
                <a:solidFill>
                  <a:srgbClr val="000000"/>
                </a:solidFill>
                <a:latin typeface="Poppins"/>
                <a:ea typeface="Poppins"/>
              </a:rPr>
              <a:t>TEMPO GASTO</a:t>
            </a:r>
            <a:endParaRPr lang="pt-BR" sz="1500" b="1" strike="noStrike" spc="-1" dirty="0">
              <a:solidFill>
                <a:srgbClr val="000000"/>
              </a:solidFill>
              <a:latin typeface="Poppins"/>
              <a:ea typeface="Poppins"/>
            </a:endParaRPr>
          </a:p>
          <a:p>
            <a:pPr algn="ctr">
              <a:lnSpc>
                <a:spcPct val="115000"/>
              </a:lnSpc>
              <a:tabLst>
                <a:tab pos="0" algn="l"/>
              </a:tabLst>
            </a:pPr>
            <a:endParaRPr lang="pt-BR" sz="1500" b="0" strike="noStrike" spc="-1" dirty="0"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spcAft>
                <a:spcPts val="1599"/>
              </a:spcAft>
              <a:tabLst>
                <a:tab pos="0" algn="l"/>
              </a:tabLst>
            </a:pPr>
            <a:endParaRPr lang="pt-BR" sz="1500" b="0" strike="noStrike" spc="-1" dirty="0">
              <a:latin typeface="Arial"/>
            </a:endParaRPr>
          </a:p>
        </p:txBody>
      </p:sp>
      <p:sp>
        <p:nvSpPr>
          <p:cNvPr id="483" name="TextShape 4"/>
          <p:cNvSpPr txBox="1"/>
          <p:nvPr/>
        </p:nvSpPr>
        <p:spPr>
          <a:xfrm>
            <a:off x="1648850" y="3824100"/>
            <a:ext cx="2413700" cy="45684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lstStyle/>
          <a:p>
            <a:pPr algn="ctr">
              <a:lnSpc>
                <a:spcPct val="115000"/>
              </a:lnSpc>
              <a:spcAft>
                <a:spcPts val="1599"/>
              </a:spcAft>
              <a:tabLst>
                <a:tab pos="0" algn="l"/>
              </a:tabLst>
            </a:pPr>
            <a:r>
              <a:rPr lang="en" sz="1500" b="1" strike="noStrike" spc="-1" dirty="0">
                <a:solidFill>
                  <a:srgbClr val="000000"/>
                </a:solidFill>
                <a:latin typeface="Poppins"/>
                <a:ea typeface="Poppins"/>
              </a:rPr>
              <a:t>SEM COMPARTILHAMENTO</a:t>
            </a:r>
            <a:endParaRPr lang="pt-BR" sz="1500" b="0" strike="noStrike" spc="-1" dirty="0">
              <a:latin typeface="Arial"/>
            </a:endParaRPr>
          </a:p>
        </p:txBody>
      </p:sp>
      <p:sp>
        <p:nvSpPr>
          <p:cNvPr id="484" name="TextShape 5"/>
          <p:cNvSpPr txBox="1"/>
          <p:nvPr/>
        </p:nvSpPr>
        <p:spPr>
          <a:xfrm>
            <a:off x="4820760" y="1095120"/>
            <a:ext cx="1827000" cy="94212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lstStyle/>
          <a:p>
            <a:pPr algn="ctr">
              <a:lnSpc>
                <a:spcPct val="115000"/>
              </a:lnSpc>
              <a:spcBef>
                <a:spcPts val="1599"/>
              </a:spcBef>
              <a:spcAft>
                <a:spcPts val="1599"/>
              </a:spcAft>
              <a:tabLst>
                <a:tab pos="0" algn="l"/>
              </a:tabLst>
            </a:pPr>
            <a:r>
              <a:rPr lang="pt-BR" sz="1200" b="0" strike="noStrike" spc="-1" dirty="0">
                <a:solidFill>
                  <a:srgbClr val="000000"/>
                </a:solidFill>
                <a:latin typeface="Roboto"/>
                <a:ea typeface="Roboto"/>
              </a:rPr>
              <a:t>Diferentes aplicativos sendo necessários para planejar a viagem</a:t>
            </a:r>
            <a:endParaRPr lang="pt-BR" sz="1200" b="0" strike="noStrike" spc="-1" dirty="0">
              <a:latin typeface="Arial"/>
            </a:endParaRPr>
          </a:p>
          <a:p>
            <a:pPr algn="ctr">
              <a:lnSpc>
                <a:spcPct val="115000"/>
              </a:lnSpc>
              <a:spcBef>
                <a:spcPts val="1599"/>
              </a:spcBef>
              <a:spcAft>
                <a:spcPts val="1599"/>
              </a:spcAft>
              <a:tabLst>
                <a:tab pos="0" algn="l"/>
              </a:tabLst>
            </a:pPr>
            <a:endParaRPr lang="pt-BR" sz="1200" b="0" strike="noStrike" spc="-1" dirty="0">
              <a:latin typeface="Arial"/>
            </a:endParaRPr>
          </a:p>
        </p:txBody>
      </p:sp>
      <p:sp>
        <p:nvSpPr>
          <p:cNvPr id="485" name="TextShape 6"/>
          <p:cNvSpPr txBox="1"/>
          <p:nvPr/>
        </p:nvSpPr>
        <p:spPr>
          <a:xfrm>
            <a:off x="4537800" y="1970640"/>
            <a:ext cx="2393280" cy="4590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lstStyle/>
          <a:p>
            <a:pPr algn="ctr">
              <a:lnSpc>
                <a:spcPct val="115000"/>
              </a:lnSpc>
              <a:spcAft>
                <a:spcPts val="1599"/>
              </a:spcAft>
              <a:tabLst>
                <a:tab pos="0" algn="l"/>
              </a:tabLst>
            </a:pPr>
            <a:r>
              <a:rPr lang="pt-BR" sz="1500" b="1" strike="noStrike" spc="-1" dirty="0">
                <a:solidFill>
                  <a:srgbClr val="000000"/>
                </a:solidFill>
                <a:latin typeface="Poppins"/>
                <a:ea typeface="Poppins"/>
              </a:rPr>
              <a:t>MUITAS FERRAMENTAS</a:t>
            </a:r>
            <a:endParaRPr lang="pt-BR" sz="1500" b="0" strike="noStrike" spc="-1" dirty="0">
              <a:latin typeface="Arial"/>
            </a:endParaRPr>
          </a:p>
        </p:txBody>
      </p:sp>
      <p:sp>
        <p:nvSpPr>
          <p:cNvPr id="486" name="TextShape 7"/>
          <p:cNvSpPr txBox="1"/>
          <p:nvPr/>
        </p:nvSpPr>
        <p:spPr>
          <a:xfrm>
            <a:off x="6015583" y="4131720"/>
            <a:ext cx="1745640" cy="98136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lstStyle/>
          <a:p>
            <a:pPr algn="ctr">
              <a:lnSpc>
                <a:spcPct val="115000"/>
              </a:lnSpc>
              <a:spcBef>
                <a:spcPts val="1599"/>
              </a:spcBef>
              <a:spcAft>
                <a:spcPts val="1599"/>
              </a:spcAft>
              <a:tabLst>
                <a:tab pos="0" algn="l"/>
              </a:tabLst>
            </a:pPr>
            <a:r>
              <a:rPr lang="pt-BR" sz="1200" b="0" strike="noStrike" spc="-1" dirty="0">
                <a:solidFill>
                  <a:srgbClr val="000000"/>
                </a:solidFill>
                <a:latin typeface="Roboto"/>
                <a:ea typeface="Roboto"/>
              </a:rPr>
              <a:t>Tudo em um só lugar com a </a:t>
            </a:r>
            <a:r>
              <a:rPr lang="pt-BR" sz="1200" b="1" strike="noStrike" spc="-1" dirty="0">
                <a:solidFill>
                  <a:srgbClr val="2C73DD"/>
                </a:solidFill>
                <a:latin typeface="Roboto"/>
                <a:ea typeface="Roboto"/>
              </a:rPr>
              <a:t>GO!</a:t>
            </a:r>
            <a:endParaRPr lang="pt-BR" sz="1200" b="0" strike="noStrike" spc="-1" dirty="0">
              <a:latin typeface="Arial"/>
            </a:endParaRPr>
          </a:p>
          <a:p>
            <a:pPr algn="ctr">
              <a:lnSpc>
                <a:spcPct val="115000"/>
              </a:lnSpc>
              <a:spcBef>
                <a:spcPts val="1599"/>
              </a:spcBef>
              <a:spcAft>
                <a:spcPts val="1599"/>
              </a:spcAft>
              <a:tabLst>
                <a:tab pos="0" algn="l"/>
              </a:tabLst>
            </a:pPr>
            <a:endParaRPr lang="pt-BR" sz="1200" b="0" strike="noStrike" spc="-1" dirty="0">
              <a:latin typeface="Arial"/>
            </a:endParaRPr>
          </a:p>
        </p:txBody>
      </p:sp>
      <p:sp>
        <p:nvSpPr>
          <p:cNvPr id="487" name="TextShape 8"/>
          <p:cNvSpPr txBox="1"/>
          <p:nvPr/>
        </p:nvSpPr>
        <p:spPr>
          <a:xfrm>
            <a:off x="6016680" y="3876120"/>
            <a:ext cx="1745640" cy="4590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lstStyle/>
          <a:p>
            <a:pPr algn="ctr">
              <a:lnSpc>
                <a:spcPct val="115000"/>
              </a:lnSpc>
              <a:spcAft>
                <a:spcPts val="1599"/>
              </a:spcAft>
              <a:tabLst>
                <a:tab pos="0" algn="l"/>
              </a:tabLst>
            </a:pPr>
            <a:r>
              <a:rPr lang="en" sz="1500" b="1" strike="noStrike" spc="-1">
                <a:solidFill>
                  <a:srgbClr val="000000"/>
                </a:solidFill>
                <a:latin typeface="Poppins"/>
                <a:ea typeface="Poppins"/>
              </a:rPr>
              <a:t>CONECTE-SE</a:t>
            </a:r>
            <a:endParaRPr lang="pt-BR" sz="1500" b="0" strike="noStrike" spc="-1">
              <a:latin typeface="Arial"/>
            </a:endParaRPr>
          </a:p>
        </p:txBody>
      </p:sp>
      <p:sp>
        <p:nvSpPr>
          <p:cNvPr id="488" name="TextShape 9"/>
          <p:cNvSpPr txBox="1"/>
          <p:nvPr/>
        </p:nvSpPr>
        <p:spPr>
          <a:xfrm>
            <a:off x="1787040" y="-6480"/>
            <a:ext cx="5800320" cy="76428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" sz="3600" b="1" strike="noStrike" spc="-1" dirty="0">
                <a:solidFill>
                  <a:srgbClr val="000000"/>
                </a:solidFill>
                <a:latin typeface="Poppins"/>
              </a:rPr>
              <a:t>PRINCIPAIS PROBLE</a:t>
            </a:r>
            <a:r>
              <a:rPr lang="en" sz="3600" b="1" spc="-1" dirty="0">
                <a:solidFill>
                  <a:srgbClr val="000000"/>
                </a:solidFill>
                <a:latin typeface="Poppins"/>
              </a:rPr>
              <a:t>MAS</a:t>
            </a:r>
            <a:endParaRPr lang="pt-BR" sz="36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9" name="CustomShape 10"/>
          <p:cNvSpPr/>
          <p:nvPr/>
        </p:nvSpPr>
        <p:spPr>
          <a:xfrm>
            <a:off x="337680" y="2650320"/>
            <a:ext cx="8649720" cy="1236960"/>
          </a:xfrm>
          <a:custGeom>
            <a:avLst/>
            <a:gdLst/>
            <a:ahLst/>
            <a:cxnLst/>
            <a:rect l="l" t="t" r="r" b="b"/>
            <a:pathLst>
              <a:path w="8946292" h="1853521">
                <a:moveTo>
                  <a:pt x="0" y="1013261"/>
                </a:moveTo>
                <a:cubicBezTo>
                  <a:pt x="314068" y="1097699"/>
                  <a:pt x="628136" y="1182137"/>
                  <a:pt x="877330" y="1062688"/>
                </a:cubicBezTo>
                <a:cubicBezTo>
                  <a:pt x="1126524" y="943239"/>
                  <a:pt x="1204783" y="179180"/>
                  <a:pt x="1495167" y="296569"/>
                </a:cubicBezTo>
                <a:cubicBezTo>
                  <a:pt x="1785551" y="413958"/>
                  <a:pt x="2269524" y="1816451"/>
                  <a:pt x="2619632" y="1767024"/>
                </a:cubicBezTo>
                <a:cubicBezTo>
                  <a:pt x="2969740" y="1717597"/>
                  <a:pt x="3272481" y="4126"/>
                  <a:pt x="3595816" y="7"/>
                </a:cubicBezTo>
                <a:cubicBezTo>
                  <a:pt x="3919151" y="-4112"/>
                  <a:pt x="4221892" y="1711418"/>
                  <a:pt x="4559643" y="1742310"/>
                </a:cubicBezTo>
                <a:cubicBezTo>
                  <a:pt x="4897394" y="1773202"/>
                  <a:pt x="5249562" y="175062"/>
                  <a:pt x="5622324" y="185359"/>
                </a:cubicBezTo>
                <a:cubicBezTo>
                  <a:pt x="5995086" y="195656"/>
                  <a:pt x="6448167" y="1797916"/>
                  <a:pt x="6796216" y="1804094"/>
                </a:cubicBezTo>
                <a:cubicBezTo>
                  <a:pt x="7144265" y="1810272"/>
                  <a:pt x="7352270" y="214191"/>
                  <a:pt x="7710616" y="222429"/>
                </a:cubicBezTo>
                <a:cubicBezTo>
                  <a:pt x="8068962" y="230667"/>
                  <a:pt x="8627076" y="1604327"/>
                  <a:pt x="8946292" y="1853521"/>
                </a:cubicBezTo>
              </a:path>
            </a:pathLst>
          </a:custGeom>
          <a:noFill/>
          <a:ln w="57240">
            <a:solidFill>
              <a:srgbClr val="2C73DD"/>
            </a:solidFill>
            <a:prstDash val="lgDash"/>
            <a:round/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90" name="Imagem 30"/>
          <p:cNvPicPr/>
          <p:nvPr/>
        </p:nvPicPr>
        <p:blipFill>
          <a:blip r:embed="rId2"/>
          <a:stretch/>
        </p:blipFill>
        <p:spPr>
          <a:xfrm>
            <a:off x="1616040" y="2396520"/>
            <a:ext cx="341640" cy="341640"/>
          </a:xfrm>
          <a:prstGeom prst="rect">
            <a:avLst/>
          </a:prstGeom>
          <a:ln>
            <a:noFill/>
          </a:ln>
        </p:spPr>
      </p:pic>
      <p:pic>
        <p:nvPicPr>
          <p:cNvPr id="491" name="Imagem 31"/>
          <p:cNvPicPr/>
          <p:nvPr/>
        </p:nvPicPr>
        <p:blipFill>
          <a:blip r:embed="rId2"/>
          <a:stretch/>
        </p:blipFill>
        <p:spPr>
          <a:xfrm>
            <a:off x="2684880" y="3426840"/>
            <a:ext cx="341640" cy="341640"/>
          </a:xfrm>
          <a:prstGeom prst="rect">
            <a:avLst/>
          </a:prstGeom>
          <a:ln>
            <a:noFill/>
          </a:ln>
        </p:spPr>
      </p:pic>
      <p:pic>
        <p:nvPicPr>
          <p:cNvPr id="492" name="Imagem 32"/>
          <p:cNvPicPr/>
          <p:nvPr/>
        </p:nvPicPr>
        <p:blipFill>
          <a:blip r:embed="rId2"/>
          <a:stretch/>
        </p:blipFill>
        <p:spPr>
          <a:xfrm>
            <a:off x="5563440" y="2350800"/>
            <a:ext cx="341640" cy="341640"/>
          </a:xfrm>
          <a:prstGeom prst="rect">
            <a:avLst/>
          </a:prstGeom>
          <a:ln>
            <a:noFill/>
          </a:ln>
        </p:spPr>
      </p:pic>
      <p:pic>
        <p:nvPicPr>
          <p:cNvPr id="493" name="Imagem 33"/>
          <p:cNvPicPr/>
          <p:nvPr/>
        </p:nvPicPr>
        <p:blipFill>
          <a:blip r:embed="rId2"/>
          <a:stretch/>
        </p:blipFill>
        <p:spPr>
          <a:xfrm>
            <a:off x="6718680" y="3398040"/>
            <a:ext cx="341640" cy="341640"/>
          </a:xfrm>
          <a:prstGeom prst="rect">
            <a:avLst/>
          </a:prstGeom>
          <a:ln>
            <a:noFill/>
          </a:ln>
        </p:spPr>
      </p:pic>
      <p:pic>
        <p:nvPicPr>
          <p:cNvPr id="494" name="Imagem 34"/>
          <p:cNvPicPr/>
          <p:nvPr/>
        </p:nvPicPr>
        <p:blipFill>
          <a:blip r:embed="rId3"/>
          <a:stretch/>
        </p:blipFill>
        <p:spPr>
          <a:xfrm>
            <a:off x="1095120" y="151920"/>
            <a:ext cx="862920" cy="4734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TextShape 1"/>
          <p:cNvSpPr txBox="1"/>
          <p:nvPr/>
        </p:nvSpPr>
        <p:spPr>
          <a:xfrm>
            <a:off x="730080" y="3254400"/>
            <a:ext cx="1747080" cy="156816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lstStyle/>
          <a:p>
            <a:pPr algn="ctr">
              <a:lnSpc>
                <a:spcPct val="115000"/>
              </a:lnSpc>
              <a:spcAft>
                <a:spcPts val="1599"/>
              </a:spcAft>
              <a:tabLst>
                <a:tab pos="0" algn="l"/>
              </a:tabLst>
            </a:pPr>
            <a:r>
              <a:rPr lang="pt-BR" sz="1400" b="0" strike="noStrike" spc="-1">
                <a:solidFill>
                  <a:srgbClr val="FFFFFF"/>
                </a:solidFill>
                <a:latin typeface="Roboto"/>
                <a:ea typeface="Roboto"/>
              </a:rPr>
              <a:t>Ajudar pessoas a chegarem aos seus destino do jeito mais descomplicado e eficiente possível</a:t>
            </a:r>
            <a:endParaRPr lang="pt-BR" sz="1400" b="0" strike="noStrike" spc="-1">
              <a:latin typeface="Arial"/>
            </a:endParaRPr>
          </a:p>
        </p:txBody>
      </p:sp>
      <p:sp>
        <p:nvSpPr>
          <p:cNvPr id="496" name="TextShape 2"/>
          <p:cNvSpPr txBox="1"/>
          <p:nvPr/>
        </p:nvSpPr>
        <p:spPr>
          <a:xfrm>
            <a:off x="730800" y="2810880"/>
            <a:ext cx="1745640" cy="53064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lstStyle/>
          <a:p>
            <a:pPr algn="ctr">
              <a:lnSpc>
                <a:spcPct val="115000"/>
              </a:lnSpc>
              <a:spcAft>
                <a:spcPts val="1599"/>
              </a:spcAft>
              <a:tabLst>
                <a:tab pos="0" algn="l"/>
              </a:tabLst>
            </a:pPr>
            <a:r>
              <a:rPr lang="en" sz="1800" b="1" strike="noStrike" spc="-1">
                <a:solidFill>
                  <a:srgbClr val="FFFFFF"/>
                </a:solidFill>
                <a:latin typeface="Poppins"/>
                <a:ea typeface="Poppins"/>
              </a:rPr>
              <a:t>MISSÃO</a:t>
            </a:r>
            <a:endParaRPr lang="pt-BR" sz="1800" b="0" strike="noStrike" spc="-1">
              <a:latin typeface="Arial"/>
            </a:endParaRPr>
          </a:p>
        </p:txBody>
      </p:sp>
      <p:sp>
        <p:nvSpPr>
          <p:cNvPr id="497" name="TextShape 3"/>
          <p:cNvSpPr txBox="1"/>
          <p:nvPr/>
        </p:nvSpPr>
        <p:spPr>
          <a:xfrm>
            <a:off x="3698280" y="2810880"/>
            <a:ext cx="1745640" cy="49932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lstStyle/>
          <a:p>
            <a:pPr algn="ctr">
              <a:lnSpc>
                <a:spcPct val="115000"/>
              </a:lnSpc>
              <a:spcAft>
                <a:spcPts val="1599"/>
              </a:spcAft>
              <a:tabLst>
                <a:tab pos="0" algn="l"/>
              </a:tabLst>
            </a:pPr>
            <a:r>
              <a:rPr lang="en" sz="1800" b="1" strike="noStrike" spc="-1">
                <a:solidFill>
                  <a:srgbClr val="FFFFFF"/>
                </a:solidFill>
                <a:latin typeface="Poppins"/>
                <a:ea typeface="Poppins"/>
              </a:rPr>
              <a:t>VISÃO</a:t>
            </a:r>
            <a:endParaRPr lang="pt-BR" sz="1800" b="0" strike="noStrike" spc="-1">
              <a:latin typeface="Arial"/>
            </a:endParaRPr>
          </a:p>
        </p:txBody>
      </p:sp>
      <p:sp>
        <p:nvSpPr>
          <p:cNvPr id="498" name="TextShape 4"/>
          <p:cNvSpPr txBox="1"/>
          <p:nvPr/>
        </p:nvSpPr>
        <p:spPr>
          <a:xfrm>
            <a:off x="6619680" y="3254400"/>
            <a:ext cx="1793160" cy="16488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lstStyle/>
          <a:p>
            <a:pPr algn="ctr">
              <a:lnSpc>
                <a:spcPct val="115000"/>
              </a:lnSpc>
              <a:spcAft>
                <a:spcPts val="1599"/>
              </a:spcAft>
              <a:tabLst>
                <a:tab pos="0" algn="l"/>
              </a:tabLst>
            </a:pPr>
            <a:r>
              <a:rPr lang="en" sz="1400" b="0" strike="noStrike" spc="-1">
                <a:solidFill>
                  <a:srgbClr val="FFFFFF"/>
                </a:solidFill>
                <a:latin typeface="Roboto"/>
                <a:ea typeface="Roboto"/>
              </a:rPr>
              <a:t>Descomplicar ao máximo o planejamento de viagens e entregar a melhor experiência aos nossos usuários</a:t>
            </a:r>
            <a:endParaRPr lang="pt-BR" sz="1400" b="0" strike="noStrike" spc="-1">
              <a:latin typeface="Arial"/>
            </a:endParaRPr>
          </a:p>
        </p:txBody>
      </p:sp>
      <p:sp>
        <p:nvSpPr>
          <p:cNvPr id="499" name="TextShape 5"/>
          <p:cNvSpPr txBox="1"/>
          <p:nvPr/>
        </p:nvSpPr>
        <p:spPr>
          <a:xfrm>
            <a:off x="6610680" y="2810880"/>
            <a:ext cx="1745640" cy="4590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lstStyle/>
          <a:p>
            <a:pPr algn="ctr">
              <a:lnSpc>
                <a:spcPct val="115000"/>
              </a:lnSpc>
              <a:spcAft>
                <a:spcPts val="1599"/>
              </a:spcAft>
              <a:tabLst>
                <a:tab pos="0" algn="l"/>
              </a:tabLst>
            </a:pPr>
            <a:r>
              <a:rPr lang="en" sz="1800" b="1" strike="noStrike" spc="-1">
                <a:solidFill>
                  <a:srgbClr val="FFFFFF"/>
                </a:solidFill>
                <a:latin typeface="Poppins"/>
                <a:ea typeface="Poppins"/>
              </a:rPr>
              <a:t>VALORES</a:t>
            </a:r>
            <a:endParaRPr lang="pt-BR" sz="1800" b="0" strike="noStrike" spc="-1">
              <a:latin typeface="Arial"/>
            </a:endParaRPr>
          </a:p>
        </p:txBody>
      </p:sp>
      <p:sp>
        <p:nvSpPr>
          <p:cNvPr id="500" name="CustomShape 6"/>
          <p:cNvSpPr/>
          <p:nvPr/>
        </p:nvSpPr>
        <p:spPr>
          <a:xfrm>
            <a:off x="1159920" y="1848600"/>
            <a:ext cx="887400" cy="885600"/>
          </a:xfrm>
          <a:custGeom>
            <a:avLst/>
            <a:gdLst/>
            <a:ahLst/>
            <a:cxnLst/>
            <a:rect l="l" t="t" r="r" b="b"/>
            <a:pathLst>
              <a:path w="139701" h="139405">
                <a:moveTo>
                  <a:pt x="69850" y="1"/>
                </a:moveTo>
                <a:cubicBezTo>
                  <a:pt x="31373" y="1"/>
                  <a:pt x="0" y="31078"/>
                  <a:pt x="0" y="69851"/>
                </a:cubicBezTo>
                <a:cubicBezTo>
                  <a:pt x="0" y="108328"/>
                  <a:pt x="31373" y="139405"/>
                  <a:pt x="69850" y="139405"/>
                </a:cubicBezTo>
                <a:cubicBezTo>
                  <a:pt x="108327" y="139405"/>
                  <a:pt x="139700" y="108328"/>
                  <a:pt x="139700" y="69851"/>
                </a:cubicBezTo>
                <a:cubicBezTo>
                  <a:pt x="139700" y="31078"/>
                  <a:pt x="108327" y="1"/>
                  <a:pt x="6985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01" name="CustomShape 7"/>
          <p:cNvSpPr/>
          <p:nvPr/>
        </p:nvSpPr>
        <p:spPr>
          <a:xfrm>
            <a:off x="4128120" y="1848600"/>
            <a:ext cx="887400" cy="885600"/>
          </a:xfrm>
          <a:custGeom>
            <a:avLst/>
            <a:gdLst/>
            <a:ahLst/>
            <a:cxnLst/>
            <a:rect l="l" t="t" r="r" b="b"/>
            <a:pathLst>
              <a:path w="139701" h="139405">
                <a:moveTo>
                  <a:pt x="69850" y="1"/>
                </a:moveTo>
                <a:cubicBezTo>
                  <a:pt x="31373" y="1"/>
                  <a:pt x="0" y="31078"/>
                  <a:pt x="0" y="69851"/>
                </a:cubicBezTo>
                <a:cubicBezTo>
                  <a:pt x="0" y="108328"/>
                  <a:pt x="31373" y="139405"/>
                  <a:pt x="69850" y="139405"/>
                </a:cubicBezTo>
                <a:cubicBezTo>
                  <a:pt x="108327" y="139405"/>
                  <a:pt x="139700" y="108328"/>
                  <a:pt x="139700" y="69851"/>
                </a:cubicBezTo>
                <a:cubicBezTo>
                  <a:pt x="139700" y="31078"/>
                  <a:pt x="108327" y="1"/>
                  <a:pt x="6985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02" name="CustomShape 8"/>
          <p:cNvSpPr/>
          <p:nvPr/>
        </p:nvSpPr>
        <p:spPr>
          <a:xfrm>
            <a:off x="7059600" y="1848600"/>
            <a:ext cx="887400" cy="885600"/>
          </a:xfrm>
          <a:custGeom>
            <a:avLst/>
            <a:gdLst/>
            <a:ahLst/>
            <a:cxnLst/>
            <a:rect l="l" t="t" r="r" b="b"/>
            <a:pathLst>
              <a:path w="139701" h="139405">
                <a:moveTo>
                  <a:pt x="69850" y="1"/>
                </a:moveTo>
                <a:cubicBezTo>
                  <a:pt x="31373" y="1"/>
                  <a:pt x="0" y="31078"/>
                  <a:pt x="0" y="69851"/>
                </a:cubicBezTo>
                <a:cubicBezTo>
                  <a:pt x="0" y="108328"/>
                  <a:pt x="31373" y="139405"/>
                  <a:pt x="69850" y="139405"/>
                </a:cubicBezTo>
                <a:cubicBezTo>
                  <a:pt x="108327" y="139405"/>
                  <a:pt x="139700" y="108328"/>
                  <a:pt x="139700" y="69851"/>
                </a:cubicBezTo>
                <a:cubicBezTo>
                  <a:pt x="139700" y="31078"/>
                  <a:pt x="108327" y="1"/>
                  <a:pt x="6985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03" name="TextShape 9"/>
          <p:cNvSpPr txBox="1"/>
          <p:nvPr/>
        </p:nvSpPr>
        <p:spPr>
          <a:xfrm>
            <a:off x="3707280" y="3254400"/>
            <a:ext cx="1727640" cy="138888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lstStyle/>
          <a:p>
            <a:pPr algn="ctr">
              <a:lnSpc>
                <a:spcPct val="115000"/>
              </a:lnSpc>
              <a:spcAft>
                <a:spcPts val="1599"/>
              </a:spcAft>
              <a:tabLst>
                <a:tab pos="0" algn="l"/>
              </a:tabLst>
            </a:pPr>
            <a:r>
              <a:rPr lang="pt-BR" sz="1400" b="0" strike="noStrike" spc="-1">
                <a:solidFill>
                  <a:srgbClr val="FFFFFF"/>
                </a:solidFill>
                <a:latin typeface="Roboto"/>
                <a:ea typeface="Roboto"/>
              </a:rPr>
              <a:t>Ser o parceiro mais confiável na hora de planejar sua viagem</a:t>
            </a:r>
            <a:endParaRPr lang="pt-BR" sz="1400" b="0" strike="noStrike" spc="-1">
              <a:latin typeface="Arial"/>
            </a:endParaRPr>
          </a:p>
          <a:p>
            <a:pPr algn="ctr">
              <a:lnSpc>
                <a:spcPct val="115000"/>
              </a:lnSpc>
              <a:spcAft>
                <a:spcPts val="1599"/>
              </a:spcAft>
              <a:tabLst>
                <a:tab pos="0" algn="l"/>
              </a:tabLst>
            </a:pPr>
            <a:endParaRPr lang="pt-BR" sz="1400" b="0" strike="noStrike" spc="-1">
              <a:latin typeface="Arial"/>
            </a:endParaRPr>
          </a:p>
        </p:txBody>
      </p:sp>
      <p:sp>
        <p:nvSpPr>
          <p:cNvPr id="504" name="TextShape 10"/>
          <p:cNvSpPr txBox="1"/>
          <p:nvPr/>
        </p:nvSpPr>
        <p:spPr>
          <a:xfrm>
            <a:off x="2430000" y="717840"/>
            <a:ext cx="4273920" cy="4752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pt-BR" sz="3600" b="1" strike="noStrike" spc="-1">
                <a:solidFill>
                  <a:srgbClr val="FF584B"/>
                </a:solidFill>
                <a:latin typeface="Poppins"/>
                <a:ea typeface="Poppins"/>
              </a:rPr>
              <a:t>NOSSO OBJETIVO</a:t>
            </a:r>
            <a:endParaRPr lang="pt-BR" sz="3600" b="0" strike="noStrike" spc="-1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505" name="Group 11"/>
          <p:cNvGrpSpPr/>
          <p:nvPr/>
        </p:nvGrpSpPr>
        <p:grpSpPr>
          <a:xfrm>
            <a:off x="4216680" y="2099160"/>
            <a:ext cx="709200" cy="372600"/>
            <a:chOff x="4216680" y="2099160"/>
            <a:chExt cx="709200" cy="372600"/>
          </a:xfrm>
        </p:grpSpPr>
        <p:sp>
          <p:nvSpPr>
            <p:cNvPr id="506" name="CustomShape 12"/>
            <p:cNvSpPr/>
            <p:nvPr/>
          </p:nvSpPr>
          <p:spPr>
            <a:xfrm>
              <a:off x="4216680" y="2099160"/>
              <a:ext cx="709200" cy="372600"/>
            </a:xfrm>
            <a:custGeom>
              <a:avLst/>
              <a:gdLst/>
              <a:ahLst/>
              <a:cxnLst/>
              <a:rect l="l" t="t" r="r" b="b"/>
              <a:pathLst>
                <a:path w="19400" h="10192">
                  <a:moveTo>
                    <a:pt x="5514" y="2183"/>
                  </a:moveTo>
                  <a:cubicBezTo>
                    <a:pt x="4291" y="3932"/>
                    <a:pt x="4291" y="6254"/>
                    <a:pt x="5514" y="8002"/>
                  </a:cubicBezTo>
                  <a:cubicBezTo>
                    <a:pt x="4858" y="7685"/>
                    <a:pt x="4230" y="7320"/>
                    <a:pt x="3632" y="6909"/>
                  </a:cubicBezTo>
                  <a:cubicBezTo>
                    <a:pt x="2841" y="6368"/>
                    <a:pt x="2099" y="5762"/>
                    <a:pt x="1410" y="5097"/>
                  </a:cubicBezTo>
                  <a:cubicBezTo>
                    <a:pt x="2071" y="4454"/>
                    <a:pt x="3572" y="3126"/>
                    <a:pt x="5514" y="2183"/>
                  </a:cubicBezTo>
                  <a:close/>
                  <a:moveTo>
                    <a:pt x="13865" y="2171"/>
                  </a:moveTo>
                  <a:cubicBezTo>
                    <a:pt x="14527" y="2491"/>
                    <a:pt x="15167" y="2866"/>
                    <a:pt x="15774" y="3283"/>
                  </a:cubicBezTo>
                  <a:cubicBezTo>
                    <a:pt x="16562" y="3823"/>
                    <a:pt x="17304" y="4430"/>
                    <a:pt x="17996" y="5094"/>
                  </a:cubicBezTo>
                  <a:cubicBezTo>
                    <a:pt x="17307" y="5759"/>
                    <a:pt x="16565" y="6365"/>
                    <a:pt x="15774" y="6909"/>
                  </a:cubicBezTo>
                  <a:cubicBezTo>
                    <a:pt x="15167" y="7326"/>
                    <a:pt x="14530" y="7697"/>
                    <a:pt x="13865" y="8017"/>
                  </a:cubicBezTo>
                  <a:cubicBezTo>
                    <a:pt x="15097" y="6263"/>
                    <a:pt x="15097" y="3926"/>
                    <a:pt x="13865" y="2171"/>
                  </a:cubicBezTo>
                  <a:close/>
                  <a:moveTo>
                    <a:pt x="9801" y="1133"/>
                  </a:moveTo>
                  <a:cubicBezTo>
                    <a:pt x="11948" y="1190"/>
                    <a:pt x="13657" y="2947"/>
                    <a:pt x="13657" y="5091"/>
                  </a:cubicBezTo>
                  <a:cubicBezTo>
                    <a:pt x="13657" y="7238"/>
                    <a:pt x="11948" y="8995"/>
                    <a:pt x="9801" y="9053"/>
                  </a:cubicBezTo>
                  <a:lnTo>
                    <a:pt x="9566" y="9053"/>
                  </a:lnTo>
                  <a:cubicBezTo>
                    <a:pt x="7431" y="8983"/>
                    <a:pt x="5734" y="7232"/>
                    <a:pt x="5728" y="5094"/>
                  </a:cubicBezTo>
                  <a:cubicBezTo>
                    <a:pt x="5731" y="2947"/>
                    <a:pt x="7440" y="1190"/>
                    <a:pt x="9587" y="1133"/>
                  </a:cubicBezTo>
                  <a:close/>
                  <a:moveTo>
                    <a:pt x="9557" y="0"/>
                  </a:moveTo>
                  <a:cubicBezTo>
                    <a:pt x="7440" y="37"/>
                    <a:pt x="5166" y="852"/>
                    <a:pt x="2965" y="2362"/>
                  </a:cubicBezTo>
                  <a:cubicBezTo>
                    <a:pt x="1283" y="3518"/>
                    <a:pt x="239" y="4665"/>
                    <a:pt x="196" y="4714"/>
                  </a:cubicBezTo>
                  <a:cubicBezTo>
                    <a:pt x="0" y="4928"/>
                    <a:pt x="0" y="5257"/>
                    <a:pt x="196" y="5472"/>
                  </a:cubicBezTo>
                  <a:cubicBezTo>
                    <a:pt x="239" y="5523"/>
                    <a:pt x="1283" y="6670"/>
                    <a:pt x="2965" y="7827"/>
                  </a:cubicBezTo>
                  <a:cubicBezTo>
                    <a:pt x="5166" y="9337"/>
                    <a:pt x="7440" y="10149"/>
                    <a:pt x="9557" y="10188"/>
                  </a:cubicBezTo>
                  <a:cubicBezTo>
                    <a:pt x="9602" y="10188"/>
                    <a:pt x="9647" y="10191"/>
                    <a:pt x="9692" y="10191"/>
                  </a:cubicBezTo>
                  <a:lnTo>
                    <a:pt x="9717" y="10191"/>
                  </a:lnTo>
                  <a:cubicBezTo>
                    <a:pt x="11869" y="10185"/>
                    <a:pt x="14194" y="9367"/>
                    <a:pt x="16435" y="7827"/>
                  </a:cubicBezTo>
                  <a:cubicBezTo>
                    <a:pt x="18120" y="6670"/>
                    <a:pt x="19161" y="5523"/>
                    <a:pt x="19207" y="5475"/>
                  </a:cubicBezTo>
                  <a:cubicBezTo>
                    <a:pt x="19400" y="5257"/>
                    <a:pt x="19400" y="4931"/>
                    <a:pt x="19207" y="4714"/>
                  </a:cubicBezTo>
                  <a:cubicBezTo>
                    <a:pt x="19161" y="4665"/>
                    <a:pt x="18120" y="3521"/>
                    <a:pt x="16435" y="2365"/>
                  </a:cubicBezTo>
                  <a:cubicBezTo>
                    <a:pt x="14191" y="822"/>
                    <a:pt x="11869" y="6"/>
                    <a:pt x="971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07" name="CustomShape 13"/>
            <p:cNvSpPr/>
            <p:nvPr/>
          </p:nvSpPr>
          <p:spPr>
            <a:xfrm>
              <a:off x="4459320" y="2181960"/>
              <a:ext cx="214920" cy="207000"/>
            </a:xfrm>
            <a:custGeom>
              <a:avLst/>
              <a:gdLst/>
              <a:ahLst/>
              <a:cxnLst/>
              <a:rect l="l" t="t" r="r" b="b"/>
              <a:pathLst>
                <a:path w="5883" h="5664">
                  <a:moveTo>
                    <a:pt x="3054" y="1132"/>
                  </a:moveTo>
                  <a:cubicBezTo>
                    <a:pt x="3495" y="1132"/>
                    <a:pt x="3930" y="1304"/>
                    <a:pt x="4255" y="1630"/>
                  </a:cubicBezTo>
                  <a:cubicBezTo>
                    <a:pt x="4738" y="2116"/>
                    <a:pt x="4886" y="2846"/>
                    <a:pt x="4624" y="3480"/>
                  </a:cubicBezTo>
                  <a:cubicBezTo>
                    <a:pt x="4358" y="4115"/>
                    <a:pt x="3739" y="4531"/>
                    <a:pt x="3053" y="4531"/>
                  </a:cubicBezTo>
                  <a:cubicBezTo>
                    <a:pt x="2114" y="4528"/>
                    <a:pt x="1357" y="3770"/>
                    <a:pt x="1353" y="2831"/>
                  </a:cubicBezTo>
                  <a:cubicBezTo>
                    <a:pt x="1353" y="2143"/>
                    <a:pt x="1767" y="1524"/>
                    <a:pt x="2404" y="1261"/>
                  </a:cubicBezTo>
                  <a:cubicBezTo>
                    <a:pt x="2614" y="1174"/>
                    <a:pt x="2835" y="1132"/>
                    <a:pt x="3054" y="1132"/>
                  </a:cubicBezTo>
                  <a:close/>
                  <a:moveTo>
                    <a:pt x="3053" y="1"/>
                  </a:moveTo>
                  <a:cubicBezTo>
                    <a:pt x="2316" y="1"/>
                    <a:pt x="1593" y="288"/>
                    <a:pt x="1052" y="829"/>
                  </a:cubicBezTo>
                  <a:cubicBezTo>
                    <a:pt x="242" y="1639"/>
                    <a:pt x="1" y="2855"/>
                    <a:pt x="439" y="3915"/>
                  </a:cubicBezTo>
                  <a:cubicBezTo>
                    <a:pt x="876" y="4972"/>
                    <a:pt x="1909" y="5663"/>
                    <a:pt x="3053" y="5663"/>
                  </a:cubicBezTo>
                  <a:cubicBezTo>
                    <a:pt x="4614" y="5660"/>
                    <a:pt x="5883" y="4395"/>
                    <a:pt x="5883" y="2831"/>
                  </a:cubicBezTo>
                  <a:cubicBezTo>
                    <a:pt x="5883" y="1687"/>
                    <a:pt x="5194" y="654"/>
                    <a:pt x="4137" y="216"/>
                  </a:cubicBezTo>
                  <a:cubicBezTo>
                    <a:pt x="3786" y="71"/>
                    <a:pt x="3418" y="1"/>
                    <a:pt x="3053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508" name="CustomShape 14"/>
          <p:cNvSpPr/>
          <p:nvPr/>
        </p:nvSpPr>
        <p:spPr>
          <a:xfrm>
            <a:off x="1366920" y="1922400"/>
            <a:ext cx="610560" cy="584280"/>
          </a:xfrm>
          <a:custGeom>
            <a:avLst/>
            <a:gdLst/>
            <a:ahLst/>
            <a:cxnLst/>
            <a:rect l="l" t="t" r="r" b="b"/>
            <a:pathLst>
              <a:path w="12193" h="11674">
                <a:moveTo>
                  <a:pt x="9483" y="1174"/>
                </a:moveTo>
                <a:lnTo>
                  <a:pt x="9483" y="2308"/>
                </a:lnTo>
                <a:cubicBezTo>
                  <a:pt x="9483" y="2497"/>
                  <a:pt x="9641" y="2655"/>
                  <a:pt x="9830" y="2655"/>
                </a:cubicBezTo>
                <a:lnTo>
                  <a:pt x="10901" y="2655"/>
                </a:lnTo>
                <a:lnTo>
                  <a:pt x="9515" y="4041"/>
                </a:lnTo>
                <a:lnTo>
                  <a:pt x="8097" y="4041"/>
                </a:lnTo>
                <a:lnTo>
                  <a:pt x="8097" y="2560"/>
                </a:lnTo>
                <a:lnTo>
                  <a:pt x="9483" y="1174"/>
                </a:lnTo>
                <a:close/>
                <a:moveTo>
                  <a:pt x="4885" y="6181"/>
                </a:moveTo>
                <a:cubicBezTo>
                  <a:pt x="5033" y="6181"/>
                  <a:pt x="5183" y="6212"/>
                  <a:pt x="5325" y="6278"/>
                </a:cubicBezTo>
                <a:lnTo>
                  <a:pt x="4600" y="7003"/>
                </a:lnTo>
                <a:cubicBezTo>
                  <a:pt x="4474" y="7129"/>
                  <a:pt x="4474" y="7349"/>
                  <a:pt x="4600" y="7475"/>
                </a:cubicBezTo>
                <a:cubicBezTo>
                  <a:pt x="4663" y="7538"/>
                  <a:pt x="4750" y="7570"/>
                  <a:pt x="4836" y="7570"/>
                </a:cubicBezTo>
                <a:cubicBezTo>
                  <a:pt x="4923" y="7570"/>
                  <a:pt x="5010" y="7538"/>
                  <a:pt x="5073" y="7475"/>
                </a:cubicBezTo>
                <a:lnTo>
                  <a:pt x="5797" y="6751"/>
                </a:lnTo>
                <a:lnTo>
                  <a:pt x="5797" y="6751"/>
                </a:lnTo>
                <a:cubicBezTo>
                  <a:pt x="5986" y="7160"/>
                  <a:pt x="5892" y="7633"/>
                  <a:pt x="5577" y="7948"/>
                </a:cubicBezTo>
                <a:cubicBezTo>
                  <a:pt x="5388" y="8137"/>
                  <a:pt x="5128" y="8231"/>
                  <a:pt x="4864" y="8231"/>
                </a:cubicBezTo>
                <a:cubicBezTo>
                  <a:pt x="4600" y="8231"/>
                  <a:pt x="4332" y="8137"/>
                  <a:pt x="4127" y="7948"/>
                </a:cubicBezTo>
                <a:cubicBezTo>
                  <a:pt x="3749" y="7538"/>
                  <a:pt x="3749" y="6877"/>
                  <a:pt x="4127" y="6499"/>
                </a:cubicBezTo>
                <a:cubicBezTo>
                  <a:pt x="4333" y="6293"/>
                  <a:pt x="4606" y="6181"/>
                  <a:pt x="4885" y="6181"/>
                </a:cubicBezTo>
                <a:close/>
                <a:moveTo>
                  <a:pt x="4897" y="4831"/>
                </a:moveTo>
                <a:cubicBezTo>
                  <a:pt x="5396" y="4831"/>
                  <a:pt x="5890" y="4990"/>
                  <a:pt x="6301" y="5301"/>
                </a:cubicBezTo>
                <a:lnTo>
                  <a:pt x="5829" y="5774"/>
                </a:lnTo>
                <a:cubicBezTo>
                  <a:pt x="5553" y="5590"/>
                  <a:pt x="5233" y="5499"/>
                  <a:pt x="4911" y="5499"/>
                </a:cubicBezTo>
                <a:cubicBezTo>
                  <a:pt x="4460" y="5499"/>
                  <a:pt x="4004" y="5677"/>
                  <a:pt x="3655" y="6026"/>
                </a:cubicBezTo>
                <a:cubicBezTo>
                  <a:pt x="2993" y="6688"/>
                  <a:pt x="2993" y="7790"/>
                  <a:pt x="3655" y="8420"/>
                </a:cubicBezTo>
                <a:cubicBezTo>
                  <a:pt x="3986" y="8751"/>
                  <a:pt x="4427" y="8917"/>
                  <a:pt x="4864" y="8917"/>
                </a:cubicBezTo>
                <a:cubicBezTo>
                  <a:pt x="5301" y="8917"/>
                  <a:pt x="5734" y="8751"/>
                  <a:pt x="6049" y="8420"/>
                </a:cubicBezTo>
                <a:cubicBezTo>
                  <a:pt x="6648" y="7822"/>
                  <a:pt x="6742" y="6908"/>
                  <a:pt x="6301" y="6246"/>
                </a:cubicBezTo>
                <a:lnTo>
                  <a:pt x="6774" y="5774"/>
                </a:lnTo>
                <a:lnTo>
                  <a:pt x="6774" y="5774"/>
                </a:lnTo>
                <a:cubicBezTo>
                  <a:pt x="7467" y="6719"/>
                  <a:pt x="7404" y="8074"/>
                  <a:pt x="6585" y="8924"/>
                </a:cubicBezTo>
                <a:cubicBezTo>
                  <a:pt x="6112" y="9397"/>
                  <a:pt x="5498" y="9633"/>
                  <a:pt x="4883" y="9633"/>
                </a:cubicBezTo>
                <a:cubicBezTo>
                  <a:pt x="4269" y="9633"/>
                  <a:pt x="3655" y="9397"/>
                  <a:pt x="3182" y="8924"/>
                </a:cubicBezTo>
                <a:cubicBezTo>
                  <a:pt x="2237" y="7979"/>
                  <a:pt x="2237" y="6499"/>
                  <a:pt x="3182" y="5553"/>
                </a:cubicBezTo>
                <a:cubicBezTo>
                  <a:pt x="3667" y="5068"/>
                  <a:pt x="4286" y="4831"/>
                  <a:pt x="4897" y="4831"/>
                </a:cubicBezTo>
                <a:close/>
                <a:moveTo>
                  <a:pt x="4873" y="3463"/>
                </a:moveTo>
                <a:cubicBezTo>
                  <a:pt x="5728" y="3463"/>
                  <a:pt x="6583" y="3748"/>
                  <a:pt x="7278" y="4325"/>
                </a:cubicBezTo>
                <a:lnTo>
                  <a:pt x="6805" y="4797"/>
                </a:lnTo>
                <a:cubicBezTo>
                  <a:pt x="6228" y="4353"/>
                  <a:pt x="5533" y="4125"/>
                  <a:pt x="4844" y="4125"/>
                </a:cubicBezTo>
                <a:cubicBezTo>
                  <a:pt x="4065" y="4125"/>
                  <a:pt x="3294" y="4416"/>
                  <a:pt x="2710" y="5018"/>
                </a:cubicBezTo>
                <a:cubicBezTo>
                  <a:pt x="1481" y="6246"/>
                  <a:pt x="1481" y="8168"/>
                  <a:pt x="2710" y="9397"/>
                </a:cubicBezTo>
                <a:cubicBezTo>
                  <a:pt x="3324" y="10011"/>
                  <a:pt x="4112" y="10318"/>
                  <a:pt x="4899" y="10318"/>
                </a:cubicBezTo>
                <a:cubicBezTo>
                  <a:pt x="5687" y="10318"/>
                  <a:pt x="6474" y="10011"/>
                  <a:pt x="7089" y="9397"/>
                </a:cubicBezTo>
                <a:cubicBezTo>
                  <a:pt x="8223" y="8263"/>
                  <a:pt x="8255" y="6467"/>
                  <a:pt x="7309" y="5301"/>
                </a:cubicBezTo>
                <a:lnTo>
                  <a:pt x="7782" y="4829"/>
                </a:lnTo>
                <a:lnTo>
                  <a:pt x="7782" y="4829"/>
                </a:lnTo>
                <a:cubicBezTo>
                  <a:pt x="8979" y="6278"/>
                  <a:pt x="8885" y="8483"/>
                  <a:pt x="7530" y="9870"/>
                </a:cubicBezTo>
                <a:cubicBezTo>
                  <a:pt x="6790" y="10594"/>
                  <a:pt x="5821" y="10956"/>
                  <a:pt x="4856" y="10956"/>
                </a:cubicBezTo>
                <a:cubicBezTo>
                  <a:pt x="3891" y="10956"/>
                  <a:pt x="2930" y="10594"/>
                  <a:pt x="2206" y="9870"/>
                </a:cubicBezTo>
                <a:cubicBezTo>
                  <a:pt x="756" y="8420"/>
                  <a:pt x="756" y="6026"/>
                  <a:pt x="2206" y="4545"/>
                </a:cubicBezTo>
                <a:cubicBezTo>
                  <a:pt x="2941" y="3827"/>
                  <a:pt x="3907" y="3463"/>
                  <a:pt x="4873" y="3463"/>
                </a:cubicBezTo>
                <a:close/>
                <a:moveTo>
                  <a:pt x="9899" y="0"/>
                </a:moveTo>
                <a:cubicBezTo>
                  <a:pt x="9813" y="0"/>
                  <a:pt x="9722" y="32"/>
                  <a:pt x="9641" y="103"/>
                </a:cubicBezTo>
                <a:lnTo>
                  <a:pt x="7561" y="2182"/>
                </a:lnTo>
                <a:cubicBezTo>
                  <a:pt x="7467" y="2277"/>
                  <a:pt x="7435" y="2340"/>
                  <a:pt x="7435" y="2434"/>
                </a:cubicBezTo>
                <a:lnTo>
                  <a:pt x="7435" y="3600"/>
                </a:lnTo>
                <a:cubicBezTo>
                  <a:pt x="6670" y="3071"/>
                  <a:pt x="5769" y="2807"/>
                  <a:pt x="4868" y="2807"/>
                </a:cubicBezTo>
                <a:cubicBezTo>
                  <a:pt x="3731" y="2807"/>
                  <a:pt x="2595" y="3229"/>
                  <a:pt x="1733" y="4073"/>
                </a:cubicBezTo>
                <a:cubicBezTo>
                  <a:pt x="0" y="5805"/>
                  <a:pt x="0" y="8641"/>
                  <a:pt x="1733" y="10374"/>
                </a:cubicBezTo>
                <a:cubicBezTo>
                  <a:pt x="2599" y="11240"/>
                  <a:pt x="3741" y="11673"/>
                  <a:pt x="4883" y="11673"/>
                </a:cubicBezTo>
                <a:cubicBezTo>
                  <a:pt x="6026" y="11673"/>
                  <a:pt x="7168" y="11240"/>
                  <a:pt x="8034" y="10374"/>
                </a:cubicBezTo>
                <a:cubicBezTo>
                  <a:pt x="9578" y="8861"/>
                  <a:pt x="9735" y="6436"/>
                  <a:pt x="8538" y="4703"/>
                </a:cubicBezTo>
                <a:lnTo>
                  <a:pt x="9672" y="4703"/>
                </a:lnTo>
                <a:cubicBezTo>
                  <a:pt x="9767" y="4703"/>
                  <a:pt x="9893" y="4671"/>
                  <a:pt x="9924" y="4608"/>
                </a:cubicBezTo>
                <a:lnTo>
                  <a:pt x="12004" y="2497"/>
                </a:lnTo>
                <a:cubicBezTo>
                  <a:pt x="12193" y="2308"/>
                  <a:pt x="12035" y="1962"/>
                  <a:pt x="11783" y="1962"/>
                </a:cubicBezTo>
                <a:lnTo>
                  <a:pt x="10239" y="1962"/>
                </a:lnTo>
                <a:lnTo>
                  <a:pt x="10239" y="355"/>
                </a:lnTo>
                <a:cubicBezTo>
                  <a:pt x="10239" y="141"/>
                  <a:pt x="10080" y="0"/>
                  <a:pt x="989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09" name="CustomShape 15"/>
          <p:cNvSpPr/>
          <p:nvPr/>
        </p:nvSpPr>
        <p:spPr>
          <a:xfrm>
            <a:off x="7243920" y="2093400"/>
            <a:ext cx="519480" cy="478080"/>
          </a:xfrm>
          <a:custGeom>
            <a:avLst/>
            <a:gdLst/>
            <a:ahLst/>
            <a:cxnLst/>
            <a:rect l="l" t="t" r="r" b="b"/>
            <a:pathLst>
              <a:path w="11910" h="10957">
                <a:moveTo>
                  <a:pt x="7325" y="654"/>
                </a:moveTo>
                <a:cubicBezTo>
                  <a:pt x="7412" y="654"/>
                  <a:pt x="7498" y="686"/>
                  <a:pt x="7561" y="749"/>
                </a:cubicBezTo>
                <a:lnTo>
                  <a:pt x="10995" y="4088"/>
                </a:lnTo>
                <a:cubicBezTo>
                  <a:pt x="11122" y="4246"/>
                  <a:pt x="11122" y="4466"/>
                  <a:pt x="10995" y="4592"/>
                </a:cubicBezTo>
                <a:lnTo>
                  <a:pt x="10082" y="5506"/>
                </a:lnTo>
                <a:lnTo>
                  <a:pt x="7404" y="2859"/>
                </a:lnTo>
                <a:cubicBezTo>
                  <a:pt x="7215" y="2670"/>
                  <a:pt x="6955" y="2576"/>
                  <a:pt x="6691" y="2576"/>
                </a:cubicBezTo>
                <a:cubicBezTo>
                  <a:pt x="6427" y="2576"/>
                  <a:pt x="6159" y="2670"/>
                  <a:pt x="5955" y="2859"/>
                </a:cubicBezTo>
                <a:lnTo>
                  <a:pt x="4978" y="3805"/>
                </a:lnTo>
                <a:cubicBezTo>
                  <a:pt x="4915" y="3868"/>
                  <a:pt x="4828" y="3899"/>
                  <a:pt x="4742" y="3899"/>
                </a:cubicBezTo>
                <a:cubicBezTo>
                  <a:pt x="4655" y="3899"/>
                  <a:pt x="4568" y="3868"/>
                  <a:pt x="4505" y="3805"/>
                </a:cubicBezTo>
                <a:cubicBezTo>
                  <a:pt x="4379" y="3679"/>
                  <a:pt x="4379" y="3458"/>
                  <a:pt x="4505" y="3332"/>
                </a:cubicBezTo>
                <a:lnTo>
                  <a:pt x="5955" y="1883"/>
                </a:lnTo>
                <a:lnTo>
                  <a:pt x="7089" y="749"/>
                </a:lnTo>
                <a:cubicBezTo>
                  <a:pt x="7152" y="686"/>
                  <a:pt x="7239" y="654"/>
                  <a:pt x="7325" y="654"/>
                </a:cubicBezTo>
                <a:close/>
                <a:moveTo>
                  <a:pt x="2808" y="5183"/>
                </a:moveTo>
                <a:cubicBezTo>
                  <a:pt x="2899" y="5183"/>
                  <a:pt x="2993" y="5207"/>
                  <a:pt x="3056" y="5254"/>
                </a:cubicBezTo>
                <a:cubicBezTo>
                  <a:pt x="3151" y="5380"/>
                  <a:pt x="3151" y="5632"/>
                  <a:pt x="3056" y="5726"/>
                </a:cubicBezTo>
                <a:lnTo>
                  <a:pt x="2048" y="6735"/>
                </a:lnTo>
                <a:cubicBezTo>
                  <a:pt x="2001" y="6782"/>
                  <a:pt x="1914" y="6805"/>
                  <a:pt x="1824" y="6805"/>
                </a:cubicBezTo>
                <a:cubicBezTo>
                  <a:pt x="1733" y="6805"/>
                  <a:pt x="1639" y="6782"/>
                  <a:pt x="1576" y="6735"/>
                </a:cubicBezTo>
                <a:cubicBezTo>
                  <a:pt x="1449" y="6609"/>
                  <a:pt x="1449" y="6357"/>
                  <a:pt x="1576" y="6262"/>
                </a:cubicBezTo>
                <a:lnTo>
                  <a:pt x="2584" y="5254"/>
                </a:lnTo>
                <a:cubicBezTo>
                  <a:pt x="2631" y="5207"/>
                  <a:pt x="2718" y="5183"/>
                  <a:pt x="2808" y="5183"/>
                </a:cubicBezTo>
                <a:close/>
                <a:moveTo>
                  <a:pt x="3785" y="6167"/>
                </a:moveTo>
                <a:cubicBezTo>
                  <a:pt x="3875" y="6167"/>
                  <a:pt x="3970" y="6199"/>
                  <a:pt x="4033" y="6262"/>
                </a:cubicBezTo>
                <a:cubicBezTo>
                  <a:pt x="4159" y="6357"/>
                  <a:pt x="4159" y="6609"/>
                  <a:pt x="4033" y="6735"/>
                </a:cubicBezTo>
                <a:lnTo>
                  <a:pt x="3056" y="7711"/>
                </a:lnTo>
                <a:cubicBezTo>
                  <a:pt x="2993" y="7774"/>
                  <a:pt x="2899" y="7806"/>
                  <a:pt x="2808" y="7806"/>
                </a:cubicBezTo>
                <a:cubicBezTo>
                  <a:pt x="2718" y="7806"/>
                  <a:pt x="2631" y="7774"/>
                  <a:pt x="2584" y="7711"/>
                </a:cubicBezTo>
                <a:cubicBezTo>
                  <a:pt x="2395" y="7554"/>
                  <a:pt x="2395" y="7365"/>
                  <a:pt x="2584" y="7239"/>
                </a:cubicBezTo>
                <a:lnTo>
                  <a:pt x="3560" y="6262"/>
                </a:lnTo>
                <a:cubicBezTo>
                  <a:pt x="3608" y="6199"/>
                  <a:pt x="3694" y="6167"/>
                  <a:pt x="3785" y="6167"/>
                </a:cubicBezTo>
                <a:close/>
                <a:moveTo>
                  <a:pt x="4730" y="7113"/>
                </a:moveTo>
                <a:cubicBezTo>
                  <a:pt x="4821" y="7113"/>
                  <a:pt x="4915" y="7144"/>
                  <a:pt x="4978" y="7207"/>
                </a:cubicBezTo>
                <a:cubicBezTo>
                  <a:pt x="5073" y="7302"/>
                  <a:pt x="5073" y="7554"/>
                  <a:pt x="4978" y="7680"/>
                </a:cubicBezTo>
                <a:lnTo>
                  <a:pt x="4001" y="8656"/>
                </a:lnTo>
                <a:cubicBezTo>
                  <a:pt x="3938" y="8719"/>
                  <a:pt x="3844" y="8751"/>
                  <a:pt x="3749" y="8751"/>
                </a:cubicBezTo>
                <a:cubicBezTo>
                  <a:pt x="3655" y="8751"/>
                  <a:pt x="3560" y="8719"/>
                  <a:pt x="3497" y="8656"/>
                </a:cubicBezTo>
                <a:cubicBezTo>
                  <a:pt x="3403" y="8530"/>
                  <a:pt x="3403" y="8310"/>
                  <a:pt x="3497" y="8184"/>
                </a:cubicBezTo>
                <a:lnTo>
                  <a:pt x="4505" y="7207"/>
                </a:lnTo>
                <a:cubicBezTo>
                  <a:pt x="4553" y="7144"/>
                  <a:pt x="4639" y="7113"/>
                  <a:pt x="4730" y="7113"/>
                </a:cubicBezTo>
                <a:close/>
                <a:moveTo>
                  <a:pt x="4100" y="969"/>
                </a:moveTo>
                <a:cubicBezTo>
                  <a:pt x="4190" y="969"/>
                  <a:pt x="4285" y="1001"/>
                  <a:pt x="4348" y="1064"/>
                </a:cubicBezTo>
                <a:lnTo>
                  <a:pt x="5041" y="1725"/>
                </a:lnTo>
                <a:lnTo>
                  <a:pt x="3938" y="2828"/>
                </a:lnTo>
                <a:cubicBezTo>
                  <a:pt x="3560" y="3206"/>
                  <a:pt x="3560" y="3899"/>
                  <a:pt x="3938" y="4277"/>
                </a:cubicBezTo>
                <a:cubicBezTo>
                  <a:pt x="4143" y="4482"/>
                  <a:pt x="4411" y="4584"/>
                  <a:pt x="4675" y="4584"/>
                </a:cubicBezTo>
                <a:cubicBezTo>
                  <a:pt x="4939" y="4584"/>
                  <a:pt x="5199" y="4482"/>
                  <a:pt x="5388" y="4277"/>
                </a:cubicBezTo>
                <a:lnTo>
                  <a:pt x="6396" y="3332"/>
                </a:lnTo>
                <a:cubicBezTo>
                  <a:pt x="6443" y="3269"/>
                  <a:pt x="6530" y="3238"/>
                  <a:pt x="6620" y="3238"/>
                </a:cubicBezTo>
                <a:cubicBezTo>
                  <a:pt x="6711" y="3238"/>
                  <a:pt x="6805" y="3269"/>
                  <a:pt x="6868" y="3332"/>
                </a:cubicBezTo>
                <a:lnTo>
                  <a:pt x="10334" y="6735"/>
                </a:lnTo>
                <a:cubicBezTo>
                  <a:pt x="10491" y="6829"/>
                  <a:pt x="10491" y="7113"/>
                  <a:pt x="10365" y="7239"/>
                </a:cubicBezTo>
                <a:cubicBezTo>
                  <a:pt x="10302" y="7302"/>
                  <a:pt x="10216" y="7333"/>
                  <a:pt x="10129" y="7333"/>
                </a:cubicBezTo>
                <a:cubicBezTo>
                  <a:pt x="10042" y="7333"/>
                  <a:pt x="9956" y="7302"/>
                  <a:pt x="9893" y="7239"/>
                </a:cubicBezTo>
                <a:lnTo>
                  <a:pt x="8444" y="5789"/>
                </a:lnTo>
                <a:cubicBezTo>
                  <a:pt x="8381" y="5726"/>
                  <a:pt x="8286" y="5695"/>
                  <a:pt x="8195" y="5695"/>
                </a:cubicBezTo>
                <a:cubicBezTo>
                  <a:pt x="8105" y="5695"/>
                  <a:pt x="8018" y="5726"/>
                  <a:pt x="7971" y="5789"/>
                </a:cubicBezTo>
                <a:cubicBezTo>
                  <a:pt x="7845" y="5884"/>
                  <a:pt x="7845" y="6136"/>
                  <a:pt x="7971" y="6262"/>
                </a:cubicBezTo>
                <a:lnTo>
                  <a:pt x="9420" y="7711"/>
                </a:lnTo>
                <a:cubicBezTo>
                  <a:pt x="9546" y="7837"/>
                  <a:pt x="9546" y="8058"/>
                  <a:pt x="9420" y="8184"/>
                </a:cubicBezTo>
                <a:cubicBezTo>
                  <a:pt x="9357" y="8247"/>
                  <a:pt x="9271" y="8278"/>
                  <a:pt x="9184" y="8278"/>
                </a:cubicBezTo>
                <a:cubicBezTo>
                  <a:pt x="9097" y="8278"/>
                  <a:pt x="9011" y="8247"/>
                  <a:pt x="8948" y="8184"/>
                </a:cubicBezTo>
                <a:lnTo>
                  <a:pt x="7498" y="6735"/>
                </a:lnTo>
                <a:cubicBezTo>
                  <a:pt x="7435" y="6672"/>
                  <a:pt x="7341" y="6640"/>
                  <a:pt x="7250" y="6640"/>
                </a:cubicBezTo>
                <a:cubicBezTo>
                  <a:pt x="7160" y="6640"/>
                  <a:pt x="7073" y="6672"/>
                  <a:pt x="7026" y="6735"/>
                </a:cubicBezTo>
                <a:cubicBezTo>
                  <a:pt x="6900" y="6829"/>
                  <a:pt x="6900" y="7081"/>
                  <a:pt x="7026" y="7176"/>
                </a:cubicBezTo>
                <a:lnTo>
                  <a:pt x="8475" y="8656"/>
                </a:lnTo>
                <a:cubicBezTo>
                  <a:pt x="8601" y="8751"/>
                  <a:pt x="8601" y="9003"/>
                  <a:pt x="8475" y="9129"/>
                </a:cubicBezTo>
                <a:cubicBezTo>
                  <a:pt x="8412" y="9176"/>
                  <a:pt x="8325" y="9200"/>
                  <a:pt x="8239" y="9200"/>
                </a:cubicBezTo>
                <a:cubicBezTo>
                  <a:pt x="8152" y="9200"/>
                  <a:pt x="8066" y="9176"/>
                  <a:pt x="8003" y="9129"/>
                </a:cubicBezTo>
                <a:lnTo>
                  <a:pt x="6459" y="7648"/>
                </a:lnTo>
                <a:cubicBezTo>
                  <a:pt x="6270" y="7459"/>
                  <a:pt x="6018" y="7396"/>
                  <a:pt x="5797" y="7396"/>
                </a:cubicBezTo>
                <a:cubicBezTo>
                  <a:pt x="5797" y="7144"/>
                  <a:pt x="5671" y="6924"/>
                  <a:pt x="5482" y="6735"/>
                </a:cubicBezTo>
                <a:cubicBezTo>
                  <a:pt x="5293" y="6514"/>
                  <a:pt x="5041" y="6451"/>
                  <a:pt x="4821" y="6388"/>
                </a:cubicBezTo>
                <a:cubicBezTo>
                  <a:pt x="4821" y="6167"/>
                  <a:pt x="4694" y="5947"/>
                  <a:pt x="4505" y="5726"/>
                </a:cubicBezTo>
                <a:cubicBezTo>
                  <a:pt x="4285" y="5537"/>
                  <a:pt x="4064" y="5474"/>
                  <a:pt x="3812" y="5411"/>
                </a:cubicBezTo>
                <a:cubicBezTo>
                  <a:pt x="3812" y="5191"/>
                  <a:pt x="3718" y="4939"/>
                  <a:pt x="3497" y="4750"/>
                </a:cubicBezTo>
                <a:cubicBezTo>
                  <a:pt x="3308" y="4561"/>
                  <a:pt x="3048" y="4466"/>
                  <a:pt x="2785" y="4466"/>
                </a:cubicBezTo>
                <a:cubicBezTo>
                  <a:pt x="2521" y="4466"/>
                  <a:pt x="2253" y="4561"/>
                  <a:pt x="2048" y="4750"/>
                </a:cubicBezTo>
                <a:lnTo>
                  <a:pt x="1544" y="5254"/>
                </a:lnTo>
                <a:lnTo>
                  <a:pt x="819" y="4561"/>
                </a:lnTo>
                <a:cubicBezTo>
                  <a:pt x="725" y="4435"/>
                  <a:pt x="725" y="4183"/>
                  <a:pt x="819" y="4088"/>
                </a:cubicBezTo>
                <a:lnTo>
                  <a:pt x="3875" y="1064"/>
                </a:lnTo>
                <a:cubicBezTo>
                  <a:pt x="3923" y="1001"/>
                  <a:pt x="4009" y="969"/>
                  <a:pt x="4100" y="969"/>
                </a:cubicBezTo>
                <a:close/>
                <a:moveTo>
                  <a:pt x="5718" y="8089"/>
                </a:moveTo>
                <a:cubicBezTo>
                  <a:pt x="5805" y="8089"/>
                  <a:pt x="5892" y="8121"/>
                  <a:pt x="5955" y="8184"/>
                </a:cubicBezTo>
                <a:cubicBezTo>
                  <a:pt x="6081" y="8310"/>
                  <a:pt x="6081" y="8530"/>
                  <a:pt x="5955" y="8656"/>
                </a:cubicBezTo>
                <a:lnTo>
                  <a:pt x="4978" y="9633"/>
                </a:lnTo>
                <a:cubicBezTo>
                  <a:pt x="4915" y="9696"/>
                  <a:pt x="4821" y="9728"/>
                  <a:pt x="4730" y="9728"/>
                </a:cubicBezTo>
                <a:cubicBezTo>
                  <a:pt x="4639" y="9728"/>
                  <a:pt x="4553" y="9696"/>
                  <a:pt x="4505" y="9633"/>
                </a:cubicBezTo>
                <a:cubicBezTo>
                  <a:pt x="4379" y="9507"/>
                  <a:pt x="4379" y="9286"/>
                  <a:pt x="4505" y="9160"/>
                </a:cubicBezTo>
                <a:lnTo>
                  <a:pt x="5482" y="8184"/>
                </a:lnTo>
                <a:cubicBezTo>
                  <a:pt x="5545" y="8121"/>
                  <a:pt x="5632" y="8089"/>
                  <a:pt x="5718" y="8089"/>
                </a:cubicBezTo>
                <a:close/>
                <a:moveTo>
                  <a:pt x="6616" y="8877"/>
                </a:moveTo>
                <a:lnTo>
                  <a:pt x="7467" y="9665"/>
                </a:lnTo>
                <a:cubicBezTo>
                  <a:pt x="7593" y="9759"/>
                  <a:pt x="7593" y="9980"/>
                  <a:pt x="7435" y="10106"/>
                </a:cubicBezTo>
                <a:cubicBezTo>
                  <a:pt x="7388" y="10169"/>
                  <a:pt x="7286" y="10200"/>
                  <a:pt x="7179" y="10200"/>
                </a:cubicBezTo>
                <a:cubicBezTo>
                  <a:pt x="7073" y="10200"/>
                  <a:pt x="6963" y="10169"/>
                  <a:pt x="6900" y="10106"/>
                </a:cubicBezTo>
                <a:lnTo>
                  <a:pt x="6207" y="9412"/>
                </a:lnTo>
                <a:lnTo>
                  <a:pt x="6427" y="9160"/>
                </a:lnTo>
                <a:cubicBezTo>
                  <a:pt x="6522" y="9097"/>
                  <a:pt x="6585" y="8971"/>
                  <a:pt x="6616" y="8877"/>
                </a:cubicBezTo>
                <a:close/>
                <a:moveTo>
                  <a:pt x="7309" y="0"/>
                </a:moveTo>
                <a:cubicBezTo>
                  <a:pt x="7042" y="0"/>
                  <a:pt x="6774" y="103"/>
                  <a:pt x="6585" y="308"/>
                </a:cubicBezTo>
                <a:lnTo>
                  <a:pt x="5608" y="1284"/>
                </a:lnTo>
                <a:lnTo>
                  <a:pt x="4852" y="560"/>
                </a:lnTo>
                <a:cubicBezTo>
                  <a:pt x="4656" y="394"/>
                  <a:pt x="4409" y="307"/>
                  <a:pt x="4163" y="307"/>
                </a:cubicBezTo>
                <a:cubicBezTo>
                  <a:pt x="3897" y="307"/>
                  <a:pt x="3631" y="409"/>
                  <a:pt x="3434" y="623"/>
                </a:cubicBezTo>
                <a:lnTo>
                  <a:pt x="410" y="3647"/>
                </a:lnTo>
                <a:cubicBezTo>
                  <a:pt x="0" y="4025"/>
                  <a:pt x="0" y="4718"/>
                  <a:pt x="410" y="5096"/>
                </a:cubicBezTo>
                <a:lnTo>
                  <a:pt x="1103" y="5821"/>
                </a:lnTo>
                <a:cubicBezTo>
                  <a:pt x="725" y="6199"/>
                  <a:pt x="725" y="6829"/>
                  <a:pt x="1103" y="7239"/>
                </a:cubicBezTo>
                <a:cubicBezTo>
                  <a:pt x="1292" y="7428"/>
                  <a:pt x="1544" y="7491"/>
                  <a:pt x="1765" y="7554"/>
                </a:cubicBezTo>
                <a:cubicBezTo>
                  <a:pt x="1765" y="7774"/>
                  <a:pt x="1891" y="8026"/>
                  <a:pt x="2080" y="8215"/>
                </a:cubicBezTo>
                <a:cubicBezTo>
                  <a:pt x="2300" y="8404"/>
                  <a:pt x="2521" y="8499"/>
                  <a:pt x="2773" y="8530"/>
                </a:cubicBezTo>
                <a:cubicBezTo>
                  <a:pt x="2773" y="8751"/>
                  <a:pt x="2867" y="9003"/>
                  <a:pt x="3088" y="9192"/>
                </a:cubicBezTo>
                <a:cubicBezTo>
                  <a:pt x="3277" y="9381"/>
                  <a:pt x="3497" y="9475"/>
                  <a:pt x="3749" y="9507"/>
                </a:cubicBezTo>
                <a:cubicBezTo>
                  <a:pt x="3749" y="9759"/>
                  <a:pt x="3875" y="9980"/>
                  <a:pt x="4064" y="10169"/>
                </a:cubicBezTo>
                <a:cubicBezTo>
                  <a:pt x="4253" y="10373"/>
                  <a:pt x="4521" y="10476"/>
                  <a:pt x="4789" y="10476"/>
                </a:cubicBezTo>
                <a:cubicBezTo>
                  <a:pt x="5057" y="10476"/>
                  <a:pt x="5325" y="10373"/>
                  <a:pt x="5514" y="10169"/>
                </a:cubicBezTo>
                <a:lnTo>
                  <a:pt x="5766" y="9948"/>
                </a:lnTo>
                <a:lnTo>
                  <a:pt x="6459" y="10673"/>
                </a:lnTo>
                <a:cubicBezTo>
                  <a:pt x="6664" y="10862"/>
                  <a:pt x="6939" y="10956"/>
                  <a:pt x="7219" y="10956"/>
                </a:cubicBezTo>
                <a:cubicBezTo>
                  <a:pt x="7498" y="10956"/>
                  <a:pt x="7782" y="10862"/>
                  <a:pt x="8003" y="10673"/>
                </a:cubicBezTo>
                <a:cubicBezTo>
                  <a:pt x="8192" y="10452"/>
                  <a:pt x="8286" y="10232"/>
                  <a:pt x="8318" y="9980"/>
                </a:cubicBezTo>
                <a:cubicBezTo>
                  <a:pt x="8538" y="9980"/>
                  <a:pt x="8790" y="9885"/>
                  <a:pt x="8979" y="9665"/>
                </a:cubicBezTo>
                <a:cubicBezTo>
                  <a:pt x="9168" y="9475"/>
                  <a:pt x="9263" y="9255"/>
                  <a:pt x="9294" y="9003"/>
                </a:cubicBezTo>
                <a:cubicBezTo>
                  <a:pt x="9546" y="9003"/>
                  <a:pt x="9767" y="8877"/>
                  <a:pt x="9956" y="8688"/>
                </a:cubicBezTo>
                <a:cubicBezTo>
                  <a:pt x="10176" y="8499"/>
                  <a:pt x="10239" y="8247"/>
                  <a:pt x="10271" y="8026"/>
                </a:cubicBezTo>
                <a:cubicBezTo>
                  <a:pt x="10523" y="8026"/>
                  <a:pt x="10743" y="7900"/>
                  <a:pt x="10964" y="7711"/>
                </a:cubicBezTo>
                <a:cubicBezTo>
                  <a:pt x="11342" y="7302"/>
                  <a:pt x="11342" y="6640"/>
                  <a:pt x="10964" y="6262"/>
                </a:cubicBezTo>
                <a:lnTo>
                  <a:pt x="10680" y="5978"/>
                </a:lnTo>
                <a:lnTo>
                  <a:pt x="11594" y="5065"/>
                </a:lnTo>
                <a:cubicBezTo>
                  <a:pt x="11909" y="4687"/>
                  <a:pt x="11909" y="4057"/>
                  <a:pt x="11468" y="3647"/>
                </a:cubicBezTo>
                <a:lnTo>
                  <a:pt x="8034" y="308"/>
                </a:lnTo>
                <a:cubicBezTo>
                  <a:pt x="7845" y="103"/>
                  <a:pt x="7577" y="0"/>
                  <a:pt x="730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510" name="Imagem 17"/>
          <p:cNvPicPr/>
          <p:nvPr/>
        </p:nvPicPr>
        <p:blipFill>
          <a:blip r:embed="rId2"/>
          <a:stretch/>
        </p:blipFill>
        <p:spPr>
          <a:xfrm>
            <a:off x="1095120" y="151920"/>
            <a:ext cx="862920" cy="4734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CustomShape 1"/>
          <p:cNvSpPr/>
          <p:nvPr/>
        </p:nvSpPr>
        <p:spPr>
          <a:xfrm rot="19972200">
            <a:off x="880560" y="573840"/>
            <a:ext cx="3186000" cy="4631760"/>
          </a:xfrm>
          <a:prstGeom prst="ellipse">
            <a:avLst/>
          </a:prstGeom>
          <a:solidFill>
            <a:srgbClr val="2C73DD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2" name="CustomShape 2"/>
          <p:cNvSpPr/>
          <p:nvPr/>
        </p:nvSpPr>
        <p:spPr>
          <a:xfrm rot="1329000">
            <a:off x="3093840" y="623520"/>
            <a:ext cx="3186000" cy="4631760"/>
          </a:xfrm>
          <a:prstGeom prst="ellipse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3" name="CustomShape 3"/>
          <p:cNvSpPr/>
          <p:nvPr/>
        </p:nvSpPr>
        <p:spPr>
          <a:xfrm>
            <a:off x="1787040" y="-20880"/>
            <a:ext cx="5800320" cy="764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pt-BR" sz="3600" b="1" strike="noStrike" spc="-1">
                <a:solidFill>
                  <a:srgbClr val="000000"/>
                </a:solidFill>
                <a:latin typeface="Poppins"/>
                <a:ea typeface="Poppins"/>
              </a:rPr>
              <a:t>NOSSO TIME</a:t>
            </a:r>
            <a:endParaRPr lang="pt-BR" sz="3600" b="0" strike="noStrike" spc="-1">
              <a:latin typeface="Arial"/>
            </a:endParaRPr>
          </a:p>
        </p:txBody>
      </p:sp>
      <p:pic>
        <p:nvPicPr>
          <p:cNvPr id="514" name="Imagem 20"/>
          <p:cNvPicPr/>
          <p:nvPr/>
        </p:nvPicPr>
        <p:blipFill>
          <a:blip r:embed="rId2"/>
          <a:stretch/>
        </p:blipFill>
        <p:spPr>
          <a:xfrm>
            <a:off x="1095120" y="151920"/>
            <a:ext cx="862920" cy="473400"/>
          </a:xfrm>
          <a:prstGeom prst="rect">
            <a:avLst/>
          </a:prstGeom>
          <a:ln>
            <a:noFill/>
          </a:ln>
        </p:spPr>
      </p:pic>
      <p:sp>
        <p:nvSpPr>
          <p:cNvPr id="515" name="CustomShape 4"/>
          <p:cNvSpPr/>
          <p:nvPr/>
        </p:nvSpPr>
        <p:spPr>
          <a:xfrm>
            <a:off x="6399720" y="511560"/>
            <a:ext cx="3186000" cy="4631760"/>
          </a:xfrm>
          <a:prstGeom prst="ellipse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pt-BR" dirty="0"/>
          </a:p>
        </p:txBody>
      </p:sp>
      <p:sp>
        <p:nvSpPr>
          <p:cNvPr id="516" name="CustomShape 5"/>
          <p:cNvSpPr/>
          <p:nvPr/>
        </p:nvSpPr>
        <p:spPr>
          <a:xfrm>
            <a:off x="1408320" y="1155600"/>
            <a:ext cx="1105920" cy="303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pt-BR" sz="1400" b="1" strike="noStrike" spc="-1">
                <a:solidFill>
                  <a:srgbClr val="000000"/>
                </a:solidFill>
                <a:latin typeface="Arial"/>
                <a:ea typeface="Arial"/>
              </a:rPr>
              <a:t>BACKEND</a:t>
            </a:r>
            <a:endParaRPr lang="pt-BR" sz="1400" b="0" strike="noStrike" spc="-1">
              <a:latin typeface="Arial"/>
            </a:endParaRPr>
          </a:p>
        </p:txBody>
      </p:sp>
      <p:sp>
        <p:nvSpPr>
          <p:cNvPr id="517" name="CustomShape 6"/>
          <p:cNvSpPr/>
          <p:nvPr/>
        </p:nvSpPr>
        <p:spPr>
          <a:xfrm>
            <a:off x="4048200" y="1140120"/>
            <a:ext cx="1828800" cy="303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pt-BR" sz="1400" b="1" strike="noStrike" spc="-1">
                <a:solidFill>
                  <a:srgbClr val="000000"/>
                </a:solidFill>
                <a:latin typeface="Arial"/>
                <a:ea typeface="Arial"/>
              </a:rPr>
              <a:t>DOCUMENTAÇÃO</a:t>
            </a:r>
            <a:endParaRPr lang="pt-BR" sz="1400" b="0" strike="noStrike" spc="-1">
              <a:latin typeface="Arial"/>
            </a:endParaRPr>
          </a:p>
        </p:txBody>
      </p:sp>
      <p:sp>
        <p:nvSpPr>
          <p:cNvPr id="518" name="CustomShape 7"/>
          <p:cNvSpPr/>
          <p:nvPr/>
        </p:nvSpPr>
        <p:spPr>
          <a:xfrm>
            <a:off x="7286760" y="1155600"/>
            <a:ext cx="1183680" cy="303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pt-BR" sz="1400" b="1" strike="noStrike" spc="-1">
                <a:solidFill>
                  <a:srgbClr val="000000"/>
                </a:solidFill>
                <a:latin typeface="Arial"/>
                <a:ea typeface="Arial"/>
              </a:rPr>
              <a:t>FRONTEND</a:t>
            </a:r>
            <a:endParaRPr lang="pt-BR" sz="1400" b="0" strike="noStrike" spc="-1">
              <a:latin typeface="Arial"/>
            </a:endParaRPr>
          </a:p>
        </p:txBody>
      </p:sp>
      <p:pic>
        <p:nvPicPr>
          <p:cNvPr id="519" name="Imagem 2"/>
          <p:cNvPicPr/>
          <p:nvPr/>
        </p:nvPicPr>
        <p:blipFill>
          <a:blip r:embed="rId3"/>
          <a:srcRect t="10125" b="10675"/>
          <a:stretch/>
        </p:blipFill>
        <p:spPr>
          <a:xfrm>
            <a:off x="1107360" y="1595880"/>
            <a:ext cx="1151640" cy="1139760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  <p:pic>
        <p:nvPicPr>
          <p:cNvPr id="520" name="Imagem 3"/>
          <p:cNvPicPr/>
          <p:nvPr/>
        </p:nvPicPr>
        <p:blipFill>
          <a:blip r:embed="rId4"/>
          <a:stretch/>
        </p:blipFill>
        <p:spPr>
          <a:xfrm>
            <a:off x="1674000" y="3006360"/>
            <a:ext cx="1105560" cy="1347840"/>
          </a:xfrm>
          <a:prstGeom prst="rect">
            <a:avLst/>
          </a:prstGeom>
          <a:ln>
            <a:noFill/>
          </a:ln>
        </p:spPr>
      </p:pic>
      <p:pic>
        <p:nvPicPr>
          <p:cNvPr id="521" name="Imagem 4"/>
          <p:cNvPicPr/>
          <p:nvPr/>
        </p:nvPicPr>
        <p:blipFill>
          <a:blip r:embed="rId5"/>
          <a:stretch/>
        </p:blipFill>
        <p:spPr>
          <a:xfrm>
            <a:off x="3093120" y="2736000"/>
            <a:ext cx="1005840" cy="1005840"/>
          </a:xfrm>
          <a:prstGeom prst="rect">
            <a:avLst/>
          </a:prstGeom>
          <a:ln>
            <a:noFill/>
          </a:ln>
        </p:spPr>
      </p:pic>
      <p:pic>
        <p:nvPicPr>
          <p:cNvPr id="522" name="Imagem 5"/>
          <p:cNvPicPr/>
          <p:nvPr/>
        </p:nvPicPr>
        <p:blipFill>
          <a:blip r:embed="rId6"/>
          <a:srcRect t="9012"/>
          <a:stretch/>
        </p:blipFill>
        <p:spPr>
          <a:xfrm>
            <a:off x="4517280" y="1672560"/>
            <a:ext cx="1364760" cy="1224000"/>
          </a:xfrm>
          <a:prstGeom prst="rect">
            <a:avLst/>
          </a:prstGeom>
          <a:ln>
            <a:noFill/>
          </a:ln>
        </p:spPr>
      </p:pic>
      <p:pic>
        <p:nvPicPr>
          <p:cNvPr id="523" name="Imagem 6"/>
          <p:cNvPicPr/>
          <p:nvPr/>
        </p:nvPicPr>
        <p:blipFill>
          <a:blip r:embed="rId7"/>
          <a:srcRect l="285" t="20172" r="-285" b="-1531"/>
          <a:stretch/>
        </p:blipFill>
        <p:spPr>
          <a:xfrm>
            <a:off x="7553119" y="3221832"/>
            <a:ext cx="1258920" cy="1371240"/>
          </a:xfrm>
          <a:prstGeom prst="rect">
            <a:avLst/>
          </a:prstGeom>
          <a:ln>
            <a:noFill/>
          </a:ln>
        </p:spPr>
      </p:pic>
      <p:pic>
        <p:nvPicPr>
          <p:cNvPr id="3" name="Imagem 2" descr="Homem com camiseta preta&#10;&#10;Descrição gerada automaticamente">
            <a:extLst>
              <a:ext uri="{FF2B5EF4-FFF2-40B4-BE49-F238E27FC236}">
                <a16:creationId xmlns:a16="http://schemas.microsoft.com/office/drawing/2014/main" id="{4A5A49CA-AB6F-40A2-82BB-99A3F74C0BF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7499" y="1635120"/>
            <a:ext cx="1371240" cy="13712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C5254329-FBB0-49AA-A4DB-FEF40E49EF0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121"/>
            <a:ext cx="9144000" cy="514350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FD425C23-976F-484F-B283-988742E0CD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179" y="76246"/>
            <a:ext cx="8235914" cy="4987538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58DA9064-239B-40B9-9460-A8D219575060}"/>
              </a:ext>
            </a:extLst>
          </p:cNvPr>
          <p:cNvSpPr txBox="1"/>
          <p:nvPr/>
        </p:nvSpPr>
        <p:spPr>
          <a:xfrm>
            <a:off x="675947" y="705507"/>
            <a:ext cx="1535166" cy="8771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1050" dirty="0">
                <a:cs typeface="Calibri"/>
              </a:rPr>
              <a:t>- Tempo gasto no planejamento</a:t>
            </a:r>
          </a:p>
          <a:p>
            <a:r>
              <a:rPr lang="pt-BR" sz="1050" dirty="0">
                <a:cs typeface="Calibri"/>
              </a:rPr>
              <a:t>- Diversas ferramentas diferentes para se organizar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1D4BC6CF-A212-490D-B36B-0AB7EBB812E0}"/>
              </a:ext>
            </a:extLst>
          </p:cNvPr>
          <p:cNvSpPr txBox="1"/>
          <p:nvPr/>
        </p:nvSpPr>
        <p:spPr>
          <a:xfrm>
            <a:off x="594060" y="1933633"/>
            <a:ext cx="1629963" cy="71558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1050" dirty="0">
                <a:cs typeface="Calibri"/>
              </a:rPr>
              <a:t>Desenvolver um app Android de planejamento de viagens em até 6 meses.</a:t>
            </a:r>
            <a:endParaRPr lang="pt-BR" sz="1350" dirty="0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51DA4106-B8CA-41A2-9ECC-C912ACC7A6FB}"/>
              </a:ext>
            </a:extLst>
          </p:cNvPr>
          <p:cNvSpPr txBox="1"/>
          <p:nvPr/>
        </p:nvSpPr>
        <p:spPr>
          <a:xfrm>
            <a:off x="626678" y="3030921"/>
            <a:ext cx="1545021" cy="17620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1000" dirty="0">
                <a:cs typeface="Calibri"/>
              </a:rPr>
              <a:t>- Diminuir o tempo gasto no planejamento</a:t>
            </a:r>
          </a:p>
          <a:p>
            <a:r>
              <a:rPr lang="pt-BR" sz="1000" dirty="0">
                <a:cs typeface="Calibri"/>
              </a:rPr>
              <a:t>- Facilitar a organização do usuário unificando diferentes ferramentas em um único lugar</a:t>
            </a:r>
          </a:p>
          <a:p>
            <a:r>
              <a:rPr lang="pt-BR" sz="1000" dirty="0">
                <a:cs typeface="Calibri"/>
              </a:rPr>
              <a:t>- Possibilitar o compatilhamento de experiências de viagens ampliando as </a:t>
            </a:r>
            <a:r>
              <a:rPr lang="pt-BR" sz="1000" dirty="0" err="1">
                <a:cs typeface="Calibri"/>
              </a:rPr>
              <a:t>possibilidasdes</a:t>
            </a:r>
            <a:endParaRPr lang="pt-BR" sz="1000" dirty="0">
              <a:cs typeface="Calibri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A6F51C89-53A5-4FE4-8DDB-A9A8CF9B5151}"/>
              </a:ext>
            </a:extLst>
          </p:cNvPr>
          <p:cNvSpPr txBox="1"/>
          <p:nvPr/>
        </p:nvSpPr>
        <p:spPr>
          <a:xfrm>
            <a:off x="2282057" y="1917481"/>
            <a:ext cx="1545021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pt-BR" sz="1050" dirty="0">
              <a:cs typeface="Calibri"/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3174D6CD-C9A6-48BD-9B88-49291DE30937}"/>
              </a:ext>
            </a:extLst>
          </p:cNvPr>
          <p:cNvSpPr txBox="1"/>
          <p:nvPr/>
        </p:nvSpPr>
        <p:spPr>
          <a:xfrm>
            <a:off x="2282059" y="705507"/>
            <a:ext cx="1436633" cy="71558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1050">
                <a:cs typeface="Calibri"/>
              </a:rPr>
              <a:t>App de serviços de planejamento e compartilhamento de viagens</a:t>
            </a:r>
            <a:endParaRPr lang="pt-BR" sz="1050" dirty="0">
              <a:cs typeface="Calibri"/>
            </a:endParaRP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A0B92F92-730A-44AB-A7FD-91B2DD0B2BBF}"/>
              </a:ext>
            </a:extLst>
          </p:cNvPr>
          <p:cNvSpPr txBox="1"/>
          <p:nvPr/>
        </p:nvSpPr>
        <p:spPr>
          <a:xfrm>
            <a:off x="3917731" y="2321473"/>
            <a:ext cx="1436633" cy="103874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1050" dirty="0">
                <a:cs typeface="Calibri"/>
              </a:rPr>
              <a:t>- Lucas Lima</a:t>
            </a:r>
          </a:p>
          <a:p>
            <a:r>
              <a:rPr lang="pt-BR" sz="1050" dirty="0">
                <a:cs typeface="Calibri"/>
              </a:rPr>
              <a:t>- Joel Pereira</a:t>
            </a:r>
          </a:p>
          <a:p>
            <a:r>
              <a:rPr lang="pt-BR" sz="1050" dirty="0">
                <a:cs typeface="Calibri"/>
              </a:rPr>
              <a:t>- </a:t>
            </a:r>
            <a:r>
              <a:rPr lang="pt-BR" sz="1050" dirty="0" err="1">
                <a:cs typeface="Calibri"/>
              </a:rPr>
              <a:t>Kaique</a:t>
            </a:r>
            <a:endParaRPr lang="pt-BR" sz="1050" dirty="0">
              <a:cs typeface="Calibri"/>
            </a:endParaRPr>
          </a:p>
          <a:p>
            <a:r>
              <a:rPr lang="pt-BR" sz="1050" dirty="0">
                <a:cs typeface="Calibri"/>
              </a:rPr>
              <a:t>- Arthur </a:t>
            </a:r>
          </a:p>
          <a:p>
            <a:r>
              <a:rPr lang="pt-BR" sz="1050" dirty="0">
                <a:cs typeface="Calibri"/>
              </a:rPr>
              <a:t>- Isabella</a:t>
            </a:r>
          </a:p>
          <a:p>
            <a:r>
              <a:rPr lang="pt-BR" sz="1050" dirty="0">
                <a:cs typeface="Calibri"/>
              </a:rPr>
              <a:t>- Henrique 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1C3BC707-5394-4F82-8A09-2B339D583396}"/>
              </a:ext>
            </a:extLst>
          </p:cNvPr>
          <p:cNvSpPr txBox="1"/>
          <p:nvPr/>
        </p:nvSpPr>
        <p:spPr>
          <a:xfrm>
            <a:off x="3917731" y="794188"/>
            <a:ext cx="1436633" cy="71558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1050">
                <a:cs typeface="Calibri"/>
              </a:rPr>
              <a:t>- Faculdade de Tecnologia Bandeirantes (Bandtec)</a:t>
            </a:r>
            <a:endParaRPr lang="pt-BR" sz="1050" dirty="0">
              <a:cs typeface="Calibri"/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1E864A47-FD59-44C2-8834-DAE3F7DE2253}"/>
              </a:ext>
            </a:extLst>
          </p:cNvPr>
          <p:cNvSpPr txBox="1"/>
          <p:nvPr/>
        </p:nvSpPr>
        <p:spPr>
          <a:xfrm>
            <a:off x="5445016" y="626679"/>
            <a:ext cx="1655380" cy="13003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1000" dirty="0">
                <a:cs typeface="Calibri"/>
              </a:rPr>
              <a:t>- Ambiente criado na AWS para implementação da aplicação</a:t>
            </a:r>
          </a:p>
          <a:p>
            <a:r>
              <a:rPr lang="pt-BR" sz="1000" dirty="0">
                <a:cs typeface="Calibri"/>
              </a:rPr>
              <a:t>- Equipe com conhecimento adequado em Android e </a:t>
            </a:r>
            <a:r>
              <a:rPr lang="pt-BR" sz="1000" dirty="0" err="1">
                <a:cs typeface="Calibri"/>
              </a:rPr>
              <a:t>Kotlin</a:t>
            </a:r>
            <a:endParaRPr lang="pt-BR" sz="1000" dirty="0">
              <a:cs typeface="Calibri"/>
            </a:endParaRPr>
          </a:p>
          <a:p>
            <a:r>
              <a:rPr lang="pt-BR" sz="1000" dirty="0">
                <a:cs typeface="Calibri"/>
              </a:rPr>
              <a:t>- Requisitos documentados 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8B9852E3-356D-4459-8D92-665F1D45DE53}"/>
              </a:ext>
            </a:extLst>
          </p:cNvPr>
          <p:cNvSpPr txBox="1"/>
          <p:nvPr/>
        </p:nvSpPr>
        <p:spPr>
          <a:xfrm>
            <a:off x="5484429" y="2390446"/>
            <a:ext cx="1584434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1050" dirty="0">
                <a:cs typeface="Calibri"/>
              </a:rPr>
              <a:t>- Documentação da solução pronta</a:t>
            </a:r>
            <a:endParaRPr lang="pt-BR" sz="1350" dirty="0">
              <a:cs typeface="Calibri"/>
            </a:endParaRPr>
          </a:p>
          <a:p>
            <a:r>
              <a:rPr lang="pt-BR" sz="1050" dirty="0">
                <a:cs typeface="Calibri"/>
              </a:rPr>
              <a:t>- Ambiente estruturado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20E22518-002A-43F8-8E4F-0EB60E4284F9}"/>
              </a:ext>
            </a:extLst>
          </p:cNvPr>
          <p:cNvSpPr txBox="1"/>
          <p:nvPr/>
        </p:nvSpPr>
        <p:spPr>
          <a:xfrm>
            <a:off x="3966998" y="4159030"/>
            <a:ext cx="3101865" cy="71558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1050" dirty="0">
                <a:cs typeface="Calibri"/>
              </a:rPr>
              <a:t>- O projeto deverá ser concluído em até 6 meses</a:t>
            </a:r>
          </a:p>
          <a:p>
            <a:r>
              <a:rPr lang="pt-BR" sz="1050" dirty="0">
                <a:cs typeface="Calibri"/>
              </a:rPr>
              <a:t>- Deverá ser utilizado o Android Studio para programar</a:t>
            </a:r>
          </a:p>
          <a:p>
            <a:r>
              <a:rPr lang="pt-BR" sz="1050" dirty="0">
                <a:cs typeface="Calibri"/>
              </a:rPr>
              <a:t>- O ambiente em nuvem deverá ser na AWS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6B141B2E-EEF7-4BAA-8110-920C79187E15}"/>
              </a:ext>
            </a:extLst>
          </p:cNvPr>
          <p:cNvSpPr txBox="1"/>
          <p:nvPr/>
        </p:nvSpPr>
        <p:spPr>
          <a:xfrm>
            <a:off x="7169368" y="705506"/>
            <a:ext cx="1584434" cy="8771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1050" dirty="0">
                <a:cs typeface="Calibri"/>
              </a:rPr>
              <a:t>- Algum integrante do </a:t>
            </a:r>
            <a:r>
              <a:rPr lang="pt-BR" sz="1050">
                <a:cs typeface="Calibri"/>
              </a:rPr>
              <a:t>grupo sair</a:t>
            </a:r>
          </a:p>
          <a:p>
            <a:r>
              <a:rPr lang="pt-BR" sz="1050">
                <a:cs typeface="Calibri"/>
              </a:rPr>
              <a:t>- Inatividade do ambiente de produção</a:t>
            </a:r>
          </a:p>
          <a:p>
            <a:r>
              <a:rPr lang="pt-BR" sz="1050">
                <a:cs typeface="Calibri"/>
              </a:rPr>
              <a:t>- Atraso nas entregas</a:t>
            </a:r>
            <a:endParaRPr lang="pt-BR" sz="1050" dirty="0">
              <a:cs typeface="Calibri"/>
            </a:endParaRP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16AE6895-F650-4503-ABF1-807289E1891F}"/>
              </a:ext>
            </a:extLst>
          </p:cNvPr>
          <p:cNvSpPr txBox="1"/>
          <p:nvPr/>
        </p:nvSpPr>
        <p:spPr>
          <a:xfrm>
            <a:off x="7166579" y="4104945"/>
            <a:ext cx="1584434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1050">
                <a:cs typeface="Calibri"/>
              </a:rPr>
              <a:t>- R$1824,00 para a mensalidade</a:t>
            </a:r>
          </a:p>
          <a:p>
            <a:r>
              <a:rPr lang="pt-BR" sz="1050">
                <a:cs typeface="Calibri"/>
              </a:rPr>
              <a:t>- $50 para a AWS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BBBC61AC-C7DF-4C69-B9E5-202130997596}"/>
              </a:ext>
            </a:extLst>
          </p:cNvPr>
          <p:cNvSpPr txBox="1"/>
          <p:nvPr/>
        </p:nvSpPr>
        <p:spPr>
          <a:xfrm>
            <a:off x="7100396" y="2311756"/>
            <a:ext cx="153142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00" dirty="0"/>
              <a:t>- Contextualização do negócio 02\02</a:t>
            </a:r>
          </a:p>
          <a:p>
            <a:r>
              <a:rPr lang="pt-BR" sz="900" dirty="0"/>
              <a:t>- Análise de concorrência 09\02</a:t>
            </a:r>
          </a:p>
          <a:p>
            <a:r>
              <a:rPr lang="pt-BR" sz="900" dirty="0"/>
              <a:t>- Protótipos de tela e solução 23\02</a:t>
            </a:r>
          </a:p>
          <a:p>
            <a:r>
              <a:rPr lang="pt-BR" sz="900" dirty="0"/>
              <a:t>- Ambiente na AWS 23\02</a:t>
            </a:r>
          </a:p>
          <a:p>
            <a:r>
              <a:rPr lang="pt-BR" sz="900" dirty="0"/>
              <a:t>- Conclusão das doc. 05\03 </a:t>
            </a:r>
          </a:p>
          <a:p>
            <a:pPr marL="171450" indent="-171450">
              <a:buFontTx/>
              <a:buChar char="-"/>
            </a:pPr>
            <a:endParaRPr lang="pt-BR" sz="900" dirty="0"/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559D39B1-07FD-4D4E-8992-E8A22CD5AED5}"/>
              </a:ext>
            </a:extLst>
          </p:cNvPr>
          <p:cNvSpPr txBox="1"/>
          <p:nvPr/>
        </p:nvSpPr>
        <p:spPr>
          <a:xfrm>
            <a:off x="2186069" y="1884457"/>
            <a:ext cx="1655380" cy="237757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1000" dirty="0">
                <a:cs typeface="Calibri"/>
              </a:rPr>
              <a:t>- Usuário poderá criar uma viagem</a:t>
            </a:r>
          </a:p>
          <a:p>
            <a:r>
              <a:rPr lang="pt-BR" sz="1000" dirty="0">
                <a:cs typeface="Calibri"/>
              </a:rPr>
              <a:t>- Usuário poderá filtrar estabelecimento durante a viagem</a:t>
            </a:r>
          </a:p>
          <a:p>
            <a:r>
              <a:rPr lang="pt-BR" sz="1000" dirty="0">
                <a:cs typeface="Calibri"/>
              </a:rPr>
              <a:t>- Usuário poderá ver a viagem atual assim como todas as outras</a:t>
            </a:r>
          </a:p>
          <a:p>
            <a:r>
              <a:rPr lang="pt-BR" sz="1000" dirty="0">
                <a:cs typeface="Calibri"/>
              </a:rPr>
              <a:t>- Usuário poderá compartilhar viagens e curtir viagens de outras pessoas</a:t>
            </a:r>
          </a:p>
          <a:p>
            <a:r>
              <a:rPr lang="pt-BR" sz="1000" dirty="0">
                <a:cs typeface="Calibri"/>
              </a:rPr>
              <a:t>- Usuário terá um perfil</a:t>
            </a:r>
          </a:p>
          <a:p>
            <a:r>
              <a:rPr lang="pt-BR" sz="1000" dirty="0">
                <a:cs typeface="Calibri"/>
              </a:rPr>
              <a:t>- Usuário poderá seguir outros usuários </a:t>
            </a:r>
          </a:p>
        </p:txBody>
      </p:sp>
    </p:spTree>
    <p:extLst>
      <p:ext uri="{BB962C8B-B14F-4D97-AF65-F5344CB8AC3E}">
        <p14:creationId xmlns:p14="http://schemas.microsoft.com/office/powerpoint/2010/main" val="17563410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TextShape 9"/>
          <p:cNvSpPr txBox="1"/>
          <p:nvPr/>
        </p:nvSpPr>
        <p:spPr>
          <a:xfrm>
            <a:off x="1958040" y="0"/>
            <a:ext cx="5800320" cy="76428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" sz="3600" b="1" spc="-1" dirty="0">
                <a:solidFill>
                  <a:srgbClr val="000000"/>
                </a:solidFill>
                <a:latin typeface="Poppins"/>
              </a:rPr>
              <a:t>ANÁLISE DE CONCORRÊNCIA</a:t>
            </a:r>
            <a:endParaRPr lang="pt-BR" sz="36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94" name="Imagem 34"/>
          <p:cNvPicPr/>
          <p:nvPr/>
        </p:nvPicPr>
        <p:blipFill>
          <a:blip r:embed="rId2"/>
          <a:stretch/>
        </p:blipFill>
        <p:spPr>
          <a:xfrm>
            <a:off x="1095120" y="151920"/>
            <a:ext cx="862920" cy="473400"/>
          </a:xfrm>
          <a:prstGeom prst="rect">
            <a:avLst/>
          </a:prstGeom>
          <a:ln>
            <a:noFill/>
          </a:ln>
        </p:spPr>
      </p:pic>
      <p:graphicFrame>
        <p:nvGraphicFramePr>
          <p:cNvPr id="2" name="Tabela 1">
            <a:extLst>
              <a:ext uri="{FF2B5EF4-FFF2-40B4-BE49-F238E27FC236}">
                <a16:creationId xmlns:a16="http://schemas.microsoft.com/office/drawing/2014/main" id="{BDFAA399-045D-4313-A5AC-7ADAC396F2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2089716"/>
              </p:ext>
            </p:extLst>
          </p:nvPr>
        </p:nvGraphicFramePr>
        <p:xfrm>
          <a:off x="882503" y="764280"/>
          <a:ext cx="7378994" cy="4040570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4249592">
                  <a:extLst>
                    <a:ext uri="{9D8B030D-6E8A-4147-A177-3AD203B41FA5}">
                      <a16:colId xmlns:a16="http://schemas.microsoft.com/office/drawing/2014/main" val="2977343774"/>
                    </a:ext>
                  </a:extLst>
                </a:gridCol>
                <a:gridCol w="806057">
                  <a:extLst>
                    <a:ext uri="{9D8B030D-6E8A-4147-A177-3AD203B41FA5}">
                      <a16:colId xmlns:a16="http://schemas.microsoft.com/office/drawing/2014/main" val="4233332440"/>
                    </a:ext>
                  </a:extLst>
                </a:gridCol>
                <a:gridCol w="829766">
                  <a:extLst>
                    <a:ext uri="{9D8B030D-6E8A-4147-A177-3AD203B41FA5}">
                      <a16:colId xmlns:a16="http://schemas.microsoft.com/office/drawing/2014/main" val="2189347159"/>
                    </a:ext>
                  </a:extLst>
                </a:gridCol>
                <a:gridCol w="734935">
                  <a:extLst>
                    <a:ext uri="{9D8B030D-6E8A-4147-A177-3AD203B41FA5}">
                      <a16:colId xmlns:a16="http://schemas.microsoft.com/office/drawing/2014/main" val="2035955893"/>
                    </a:ext>
                  </a:extLst>
                </a:gridCol>
                <a:gridCol w="758644">
                  <a:extLst>
                    <a:ext uri="{9D8B030D-6E8A-4147-A177-3AD203B41FA5}">
                      <a16:colId xmlns:a16="http://schemas.microsoft.com/office/drawing/2014/main" val="3251079672"/>
                    </a:ext>
                  </a:extLst>
                </a:gridCol>
              </a:tblGrid>
              <a:tr h="541128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u="none" strike="noStrike" dirty="0">
                          <a:effectLst/>
                        </a:rPr>
                        <a:t>FUNCIONALIDADE</a:t>
                      </a:r>
                      <a:endParaRPr lang="pt-BR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u="none" strike="noStrike" dirty="0">
                          <a:solidFill>
                            <a:srgbClr val="0070C0"/>
                          </a:solidFill>
                          <a:effectLst/>
                        </a:rPr>
                        <a:t>GO</a:t>
                      </a:r>
                      <a:endParaRPr lang="pt-BR" sz="1100" b="1" i="0" u="none" strike="noStrike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u="none" strike="noStrike" dirty="0">
                          <a:effectLst/>
                        </a:rPr>
                        <a:t>DUBBI</a:t>
                      </a:r>
                      <a:endParaRPr lang="pt-BR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u="none" strike="noStrike" dirty="0">
                          <a:effectLst/>
                        </a:rPr>
                        <a:t>GM</a:t>
                      </a:r>
                      <a:r>
                        <a:rPr lang="pt-BR" sz="1100" u="none" strike="noStrike" dirty="0">
                          <a:effectLst/>
                        </a:rPr>
                        <a:t> 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u="none" strike="noStrike" dirty="0">
                          <a:effectLst/>
                        </a:rPr>
                        <a:t>WAZE</a:t>
                      </a:r>
                      <a:endParaRPr lang="pt-BR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5055639"/>
                  </a:ext>
                </a:extLst>
              </a:tr>
              <a:tr h="3295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effectLst/>
                        </a:rPr>
                        <a:t>Itinerário de viagens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effectLst/>
                        </a:rPr>
                        <a:t> 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effectLst/>
                        </a:rPr>
                        <a:t> 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effectLst/>
                        </a:rPr>
                        <a:t> 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effectLst/>
                        </a:rPr>
                        <a:t> 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6599602"/>
                  </a:ext>
                </a:extLst>
              </a:tr>
              <a:tr h="3295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Rota do percurso 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effectLst/>
                        </a:rPr>
                        <a:t> 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effectLst/>
                        </a:rPr>
                        <a:t> 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 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effectLst/>
                        </a:rPr>
                        <a:t> 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423003"/>
                  </a:ext>
                </a:extLst>
              </a:tr>
              <a:tr h="59642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effectLst/>
                        </a:rPr>
                        <a:t>Compartilhar experiência de viagens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effectLst/>
                        </a:rPr>
                        <a:t> 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effectLst/>
                        </a:rPr>
                        <a:t> 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effectLst/>
                        </a:rPr>
                        <a:t> 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 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1979387"/>
                  </a:ext>
                </a:extLst>
              </a:tr>
              <a:tr h="3295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effectLst/>
                        </a:rPr>
                        <a:t>Compartilhar itinerário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effectLst/>
                        </a:rPr>
                        <a:t> 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effectLst/>
                        </a:rPr>
                        <a:t> 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 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 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8980596"/>
                  </a:ext>
                </a:extLst>
              </a:tr>
              <a:tr h="3295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effectLst/>
                        </a:rPr>
                        <a:t>Seguir pessoas 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effectLst/>
                        </a:rPr>
                        <a:t> 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effectLst/>
                        </a:rPr>
                        <a:t> 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 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effectLst/>
                        </a:rPr>
                        <a:t> 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6796273"/>
                  </a:ext>
                </a:extLst>
              </a:tr>
              <a:tr h="59642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effectLst/>
                        </a:rPr>
                        <a:t>Acompanhar viagens dos seguidores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effectLst/>
                        </a:rPr>
                        <a:t> 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effectLst/>
                        </a:rPr>
                        <a:t> 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effectLst/>
                        </a:rPr>
                        <a:t> 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effectLst/>
                        </a:rPr>
                        <a:t> 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9366681"/>
                  </a:ext>
                </a:extLst>
              </a:tr>
              <a:tr h="3295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Favoritar viagens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effectLst/>
                        </a:rPr>
                        <a:t> </a:t>
                      </a:r>
                      <a:endParaRPr lang="pt-BR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effectLst/>
                        </a:rPr>
                        <a:t> 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effectLst/>
                        </a:rPr>
                        <a:t> 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effectLst/>
                        </a:rPr>
                        <a:t> 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4231282"/>
                  </a:ext>
                </a:extLst>
              </a:tr>
              <a:tr h="3295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Geolocalização 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effectLst/>
                        </a:rPr>
                        <a:t> </a:t>
                      </a:r>
                      <a:endParaRPr lang="pt-BR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effectLst/>
                        </a:rPr>
                        <a:t> 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effectLst/>
                        </a:rPr>
                        <a:t> 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effectLst/>
                        </a:rPr>
                        <a:t> 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8251486"/>
                  </a:ext>
                </a:extLst>
              </a:tr>
              <a:tr h="3295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effectLst/>
                        </a:rPr>
                        <a:t>Informações dos estabelecimentos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effectLst/>
                        </a:rPr>
                        <a:t> </a:t>
                      </a:r>
                      <a:endParaRPr lang="pt-BR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effectLst/>
                        </a:rPr>
                        <a:t> 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effectLst/>
                        </a:rPr>
                        <a:t> 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effectLst/>
                        </a:rPr>
                        <a:t> 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67614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475771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EAEEB7D3-AF18-4557-9461-08B5AC71C1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701" y="21846"/>
            <a:ext cx="7565441" cy="5121654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5701938" y="156755"/>
            <a:ext cx="71686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900" b="1" dirty="0">
                <a:latin typeface="Arial" panose="020B0604020202020204" pitchFamily="34" charset="0"/>
                <a:cs typeface="Arial" panose="020B0604020202020204" pitchFamily="34" charset="0"/>
              </a:rPr>
              <a:t>Joel Silva</a:t>
            </a:r>
          </a:p>
        </p:txBody>
      </p:sp>
      <p:sp>
        <p:nvSpPr>
          <p:cNvPr id="6" name="CaixaDeTexto 5"/>
          <p:cNvSpPr txBox="1"/>
          <p:nvPr/>
        </p:nvSpPr>
        <p:spPr>
          <a:xfrm>
            <a:off x="7060475" y="156755"/>
            <a:ext cx="76174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900" b="1" dirty="0">
                <a:latin typeface="Arial" panose="020B0604020202020204" pitchFamily="34" charset="0"/>
                <a:cs typeface="Arial" panose="020B0604020202020204" pitchFamily="34" charset="0"/>
              </a:rPr>
              <a:t>03/03/2021</a:t>
            </a:r>
          </a:p>
        </p:txBody>
      </p:sp>
      <p:sp>
        <p:nvSpPr>
          <p:cNvPr id="7" name="Retângulo 6"/>
          <p:cNvSpPr/>
          <p:nvPr/>
        </p:nvSpPr>
        <p:spPr>
          <a:xfrm>
            <a:off x="1469571" y="1645920"/>
            <a:ext cx="1322615" cy="617220"/>
          </a:xfrm>
          <a:prstGeom prst="rect">
            <a:avLst/>
          </a:prstGeom>
          <a:ln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900" b="1" dirty="0">
                <a:latin typeface="Arial" panose="020B0604020202020204" pitchFamily="34" charset="0"/>
                <a:cs typeface="Arial" panose="020B0604020202020204" pitchFamily="34" charset="0"/>
              </a:rPr>
              <a:t>A viagem para mim é um estilo de vida, passo grande parte do meu ano viajando</a:t>
            </a:r>
          </a:p>
        </p:txBody>
      </p:sp>
      <p:sp>
        <p:nvSpPr>
          <p:cNvPr id="8" name="CaixaDeTexto 7"/>
          <p:cNvSpPr txBox="1"/>
          <p:nvPr/>
        </p:nvSpPr>
        <p:spPr>
          <a:xfrm>
            <a:off x="1557744" y="2318150"/>
            <a:ext cx="61427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00" b="1" dirty="0"/>
              <a:t>André</a:t>
            </a:r>
          </a:p>
        </p:txBody>
      </p:sp>
      <p:sp>
        <p:nvSpPr>
          <p:cNvPr id="9" name="CaixaDeTexto 8"/>
          <p:cNvSpPr txBox="1"/>
          <p:nvPr/>
        </p:nvSpPr>
        <p:spPr>
          <a:xfrm>
            <a:off x="1557743" y="2465234"/>
            <a:ext cx="61427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900" b="1" dirty="0"/>
              <a:t>29 anos</a:t>
            </a:r>
          </a:p>
        </p:txBody>
      </p:sp>
      <p:sp>
        <p:nvSpPr>
          <p:cNvPr id="10" name="CaixaDeTexto 9"/>
          <p:cNvSpPr txBox="1"/>
          <p:nvPr/>
        </p:nvSpPr>
        <p:spPr>
          <a:xfrm>
            <a:off x="1669343" y="2614976"/>
            <a:ext cx="72327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900" b="1" dirty="0"/>
              <a:t>Fotógrafo</a:t>
            </a:r>
          </a:p>
        </p:txBody>
      </p:sp>
      <p:sp>
        <p:nvSpPr>
          <p:cNvPr id="12" name="CaixaDeTexto 11"/>
          <p:cNvSpPr txBox="1"/>
          <p:nvPr/>
        </p:nvSpPr>
        <p:spPr>
          <a:xfrm>
            <a:off x="1494185" y="2751076"/>
            <a:ext cx="73609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900" b="1" dirty="0"/>
              <a:t>Republica</a:t>
            </a:r>
          </a:p>
        </p:txBody>
      </p:sp>
      <p:sp>
        <p:nvSpPr>
          <p:cNvPr id="13" name="Retângulo 12"/>
          <p:cNvSpPr/>
          <p:nvPr/>
        </p:nvSpPr>
        <p:spPr>
          <a:xfrm>
            <a:off x="3174275" y="803366"/>
            <a:ext cx="1400991" cy="88175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/>
          </a:p>
        </p:txBody>
      </p:sp>
      <p:sp>
        <p:nvSpPr>
          <p:cNvPr id="14" name="Retângulo 13"/>
          <p:cNvSpPr/>
          <p:nvPr/>
        </p:nvSpPr>
        <p:spPr>
          <a:xfrm>
            <a:off x="3673929" y="1025436"/>
            <a:ext cx="1074420" cy="101236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 dirty="0"/>
          </a:p>
        </p:txBody>
      </p:sp>
      <p:sp>
        <p:nvSpPr>
          <p:cNvPr id="15" name="Retângulo 14"/>
          <p:cNvSpPr/>
          <p:nvPr/>
        </p:nvSpPr>
        <p:spPr>
          <a:xfrm>
            <a:off x="3690257" y="1257302"/>
            <a:ext cx="1074420" cy="101236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/>
          </a:p>
        </p:txBody>
      </p:sp>
      <p:sp>
        <p:nvSpPr>
          <p:cNvPr id="16" name="Retângulo 15"/>
          <p:cNvSpPr/>
          <p:nvPr/>
        </p:nvSpPr>
        <p:spPr>
          <a:xfrm>
            <a:off x="3781697" y="1489168"/>
            <a:ext cx="966652" cy="88172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/>
          </a:p>
        </p:txBody>
      </p:sp>
      <p:sp>
        <p:nvSpPr>
          <p:cNvPr id="17" name="Retângulo 16"/>
          <p:cNvSpPr/>
          <p:nvPr/>
        </p:nvSpPr>
        <p:spPr>
          <a:xfrm>
            <a:off x="3174275" y="1707971"/>
            <a:ext cx="1074420" cy="101236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/>
          </a:p>
        </p:txBody>
      </p:sp>
      <p:sp>
        <p:nvSpPr>
          <p:cNvPr id="18" name="Retângulo 17"/>
          <p:cNvSpPr/>
          <p:nvPr/>
        </p:nvSpPr>
        <p:spPr>
          <a:xfrm>
            <a:off x="4963066" y="1257302"/>
            <a:ext cx="435160" cy="101236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/>
          </a:p>
        </p:txBody>
      </p:sp>
      <p:sp>
        <p:nvSpPr>
          <p:cNvPr id="19" name="Retângulo 18"/>
          <p:cNvSpPr/>
          <p:nvPr/>
        </p:nvSpPr>
        <p:spPr>
          <a:xfrm>
            <a:off x="4963066" y="1476105"/>
            <a:ext cx="1074420" cy="101236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/>
          </a:p>
        </p:txBody>
      </p:sp>
      <p:sp>
        <p:nvSpPr>
          <p:cNvPr id="20" name="Retângulo 19"/>
          <p:cNvSpPr/>
          <p:nvPr/>
        </p:nvSpPr>
        <p:spPr>
          <a:xfrm>
            <a:off x="4973074" y="803367"/>
            <a:ext cx="728864" cy="88174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/>
          </a:p>
        </p:txBody>
      </p:sp>
      <p:sp>
        <p:nvSpPr>
          <p:cNvPr id="21" name="Retângulo 20"/>
          <p:cNvSpPr/>
          <p:nvPr/>
        </p:nvSpPr>
        <p:spPr>
          <a:xfrm>
            <a:off x="4963066" y="1030337"/>
            <a:ext cx="513537" cy="96335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/>
          </a:p>
        </p:txBody>
      </p:sp>
      <p:sp>
        <p:nvSpPr>
          <p:cNvPr id="22" name="Retângulo 21"/>
          <p:cNvSpPr/>
          <p:nvPr/>
        </p:nvSpPr>
        <p:spPr>
          <a:xfrm>
            <a:off x="4973073" y="1714505"/>
            <a:ext cx="503530" cy="94702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/>
          </a:p>
        </p:txBody>
      </p:sp>
      <p:sp>
        <p:nvSpPr>
          <p:cNvPr id="23" name="Retângulo 22"/>
          <p:cNvSpPr/>
          <p:nvPr/>
        </p:nvSpPr>
        <p:spPr>
          <a:xfrm>
            <a:off x="6788401" y="814682"/>
            <a:ext cx="118585" cy="76860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/>
          </a:p>
        </p:txBody>
      </p:sp>
      <p:sp>
        <p:nvSpPr>
          <p:cNvPr id="24" name="Retângulo 23"/>
          <p:cNvSpPr/>
          <p:nvPr/>
        </p:nvSpPr>
        <p:spPr>
          <a:xfrm>
            <a:off x="6788401" y="1025434"/>
            <a:ext cx="804385" cy="101237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/>
          </a:p>
        </p:txBody>
      </p:sp>
      <p:sp>
        <p:nvSpPr>
          <p:cNvPr id="25" name="Retângulo 24"/>
          <p:cNvSpPr/>
          <p:nvPr/>
        </p:nvSpPr>
        <p:spPr>
          <a:xfrm>
            <a:off x="6788401" y="1266857"/>
            <a:ext cx="1074420" cy="101236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/>
          </a:p>
        </p:txBody>
      </p:sp>
      <p:sp>
        <p:nvSpPr>
          <p:cNvPr id="26" name="Retângulo 25"/>
          <p:cNvSpPr/>
          <p:nvPr/>
        </p:nvSpPr>
        <p:spPr>
          <a:xfrm>
            <a:off x="6788401" y="1461412"/>
            <a:ext cx="1245257" cy="115928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/>
          </a:p>
        </p:txBody>
      </p:sp>
      <p:sp>
        <p:nvSpPr>
          <p:cNvPr id="27" name="Retângulo 26"/>
          <p:cNvSpPr/>
          <p:nvPr/>
        </p:nvSpPr>
        <p:spPr>
          <a:xfrm>
            <a:off x="6788401" y="1707971"/>
            <a:ext cx="1074420" cy="101236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/>
          </a:p>
        </p:txBody>
      </p:sp>
      <p:sp>
        <p:nvSpPr>
          <p:cNvPr id="28" name="Retângulo 27"/>
          <p:cNvSpPr/>
          <p:nvPr/>
        </p:nvSpPr>
        <p:spPr>
          <a:xfrm>
            <a:off x="3166110" y="2242586"/>
            <a:ext cx="1262198" cy="98949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/>
          </a:p>
        </p:txBody>
      </p:sp>
      <p:sp>
        <p:nvSpPr>
          <p:cNvPr id="29" name="Retângulo 28"/>
          <p:cNvSpPr/>
          <p:nvPr/>
        </p:nvSpPr>
        <p:spPr>
          <a:xfrm>
            <a:off x="3174273" y="2471803"/>
            <a:ext cx="607424" cy="101235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/>
          </a:p>
        </p:txBody>
      </p:sp>
      <p:sp>
        <p:nvSpPr>
          <p:cNvPr id="30" name="Retângulo 29"/>
          <p:cNvSpPr/>
          <p:nvPr/>
        </p:nvSpPr>
        <p:spPr>
          <a:xfrm>
            <a:off x="3166110" y="2687502"/>
            <a:ext cx="1074420" cy="101236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/>
          </a:p>
        </p:txBody>
      </p:sp>
      <p:sp>
        <p:nvSpPr>
          <p:cNvPr id="31" name="Retângulo 30"/>
          <p:cNvSpPr/>
          <p:nvPr/>
        </p:nvSpPr>
        <p:spPr>
          <a:xfrm>
            <a:off x="3166110" y="2903203"/>
            <a:ext cx="1262198" cy="103579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/>
          </a:p>
        </p:txBody>
      </p:sp>
      <p:sp>
        <p:nvSpPr>
          <p:cNvPr id="32" name="Retângulo 31"/>
          <p:cNvSpPr/>
          <p:nvPr/>
        </p:nvSpPr>
        <p:spPr>
          <a:xfrm>
            <a:off x="3174273" y="3149783"/>
            <a:ext cx="764179" cy="93072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 dirty="0"/>
          </a:p>
        </p:txBody>
      </p:sp>
      <p:sp>
        <p:nvSpPr>
          <p:cNvPr id="33" name="Retângulo 32"/>
          <p:cNvSpPr/>
          <p:nvPr/>
        </p:nvSpPr>
        <p:spPr>
          <a:xfrm>
            <a:off x="3166110" y="3381286"/>
            <a:ext cx="1409156" cy="86903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/>
          </a:p>
        </p:txBody>
      </p:sp>
      <p:sp>
        <p:nvSpPr>
          <p:cNvPr id="34" name="Retângulo 33"/>
          <p:cNvSpPr/>
          <p:nvPr/>
        </p:nvSpPr>
        <p:spPr>
          <a:xfrm>
            <a:off x="1328330" y="3381287"/>
            <a:ext cx="1538151" cy="1410788"/>
          </a:xfrm>
          <a:prstGeom prst="rect">
            <a:avLst/>
          </a:prstGeom>
          <a:ln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900" b="1" dirty="0">
                <a:latin typeface="Arial" panose="020B0604020202020204" pitchFamily="34" charset="0"/>
                <a:cs typeface="Arial" panose="020B0604020202020204" pitchFamily="34" charset="0"/>
              </a:rPr>
              <a:t>André fotografo de 29 anos de idade, ele reside em São Paulo, ele ama viajar e faz isso com frequência, é uma pessoa bem sociável e divertida</a:t>
            </a:r>
          </a:p>
        </p:txBody>
      </p:sp>
      <p:sp>
        <p:nvSpPr>
          <p:cNvPr id="11" name="Retângulo 10"/>
          <p:cNvSpPr/>
          <p:nvPr/>
        </p:nvSpPr>
        <p:spPr>
          <a:xfrm>
            <a:off x="6720838" y="2139549"/>
            <a:ext cx="1705722" cy="1298377"/>
          </a:xfrm>
          <a:prstGeom prst="rect">
            <a:avLst/>
          </a:prstGeom>
          <a:ln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lvl="0"/>
            <a:endParaRPr lang="pt-BR" sz="825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endParaRPr lang="pt-BR" sz="825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r>
              <a:rPr lang="pt-BR" sz="825" b="1" dirty="0">
                <a:latin typeface="Arial" panose="020B0604020202020204" pitchFamily="34" charset="0"/>
                <a:cs typeface="Arial" panose="020B0604020202020204" pitchFamily="34" charset="0"/>
              </a:rPr>
              <a:t>Nunca tenho ideia de para onde ir quando chego em um local ou em uma cidade nova. Sempre me perco ao chegar.</a:t>
            </a:r>
          </a:p>
          <a:p>
            <a:pPr lvl="0"/>
            <a:r>
              <a:rPr lang="pt-BR" sz="825" b="1" dirty="0">
                <a:latin typeface="Arial" panose="020B0604020202020204" pitchFamily="34" charset="0"/>
                <a:cs typeface="Arial" panose="020B0604020202020204" pitchFamily="34" charset="0"/>
              </a:rPr>
              <a:t>Gostaria de saber as opções que eu tenho nessa cidade nova, mas que não me deixasse sem perspectivas de improvisação.</a:t>
            </a:r>
          </a:p>
          <a:p>
            <a:pPr algn="ctr"/>
            <a:endParaRPr lang="pt-BR" sz="1350" dirty="0"/>
          </a:p>
        </p:txBody>
      </p:sp>
      <p:sp>
        <p:nvSpPr>
          <p:cNvPr id="35" name="Retângulo 34"/>
          <p:cNvSpPr/>
          <p:nvPr/>
        </p:nvSpPr>
        <p:spPr>
          <a:xfrm>
            <a:off x="4924232" y="2135199"/>
            <a:ext cx="1705722" cy="1298377"/>
          </a:xfrm>
          <a:prstGeom prst="rect">
            <a:avLst/>
          </a:prstGeom>
          <a:ln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lvl="0"/>
            <a:r>
              <a:rPr lang="pt-BR" sz="825" b="1" dirty="0">
                <a:latin typeface="Arial" panose="020B0604020202020204" pitchFamily="34" charset="0"/>
                <a:cs typeface="Arial" panose="020B0604020202020204" pitchFamily="34" charset="0"/>
              </a:rPr>
              <a:t>Quero conhecer os mais diversos cantos do mundo e fotografa-los se for possível;</a:t>
            </a:r>
          </a:p>
          <a:p>
            <a:pPr lvl="0"/>
            <a:endParaRPr lang="pt-BR" sz="825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r>
              <a:rPr lang="pt-BR" sz="825" b="1" dirty="0">
                <a:latin typeface="Arial" panose="020B0604020202020204" pitchFamily="34" charset="0"/>
                <a:cs typeface="Arial" panose="020B0604020202020204" pitchFamily="34" charset="0"/>
              </a:rPr>
              <a:t>Ser um fotografo reconhecido;</a:t>
            </a:r>
          </a:p>
          <a:p>
            <a:pPr lvl="0"/>
            <a:endParaRPr lang="pt-BR" sz="825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r>
              <a:rPr lang="pt-BR" sz="825" b="1" dirty="0">
                <a:latin typeface="Arial" panose="020B0604020202020204" pitchFamily="34" charset="0"/>
                <a:cs typeface="Arial" panose="020B0604020202020204" pitchFamily="34" charset="0"/>
              </a:rPr>
              <a:t>Montar um a exposição</a:t>
            </a:r>
          </a:p>
          <a:p>
            <a:pPr lvl="0"/>
            <a:endParaRPr lang="pt-BR" sz="825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Retângulo 35"/>
          <p:cNvSpPr/>
          <p:nvPr/>
        </p:nvSpPr>
        <p:spPr>
          <a:xfrm>
            <a:off x="3143249" y="3770959"/>
            <a:ext cx="1637148" cy="452901"/>
          </a:xfrm>
          <a:prstGeom prst="rect">
            <a:avLst/>
          </a:prstGeom>
          <a:ln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900" b="1" dirty="0">
                <a:latin typeface="Arial" panose="020B0604020202020204" pitchFamily="34" charset="0"/>
                <a:cs typeface="Arial" panose="020B0604020202020204" pitchFamily="34" charset="0"/>
              </a:rPr>
              <a:t>Sebastião salgado</a:t>
            </a:r>
          </a:p>
          <a:p>
            <a:pPr algn="ctr"/>
            <a:r>
              <a:rPr lang="pt-BR" sz="900" b="1" dirty="0">
                <a:latin typeface="Arial" panose="020B0604020202020204" pitchFamily="34" charset="0"/>
                <a:cs typeface="Arial" panose="020B0604020202020204" pitchFamily="34" charset="0"/>
              </a:rPr>
              <a:t>Annie </a:t>
            </a:r>
            <a:r>
              <a:rPr lang="pt-BR" sz="900" b="1" dirty="0" err="1">
                <a:latin typeface="Arial" panose="020B0604020202020204" pitchFamily="34" charset="0"/>
                <a:cs typeface="Arial" panose="020B0604020202020204" pitchFamily="34" charset="0"/>
              </a:rPr>
              <a:t>Leibovitz</a:t>
            </a:r>
            <a:endParaRPr lang="pt-BR" sz="9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pt-BR" sz="900" b="1" dirty="0">
                <a:latin typeface="Arial" panose="020B0604020202020204" pitchFamily="34" charset="0"/>
                <a:cs typeface="Arial" panose="020B0604020202020204" pitchFamily="34" charset="0"/>
              </a:rPr>
              <a:t>Seu lado </a:t>
            </a:r>
            <a:r>
              <a:rPr lang="pt-BR" sz="900" b="1" dirty="0" err="1">
                <a:latin typeface="Arial" panose="020B0604020202020204" pitchFamily="34" charset="0"/>
                <a:cs typeface="Arial" panose="020B0604020202020204" pitchFamily="34" charset="0"/>
              </a:rPr>
              <a:t>Geek</a:t>
            </a:r>
            <a:endParaRPr lang="pt-BR" sz="9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Retângulo 36"/>
          <p:cNvSpPr/>
          <p:nvPr/>
        </p:nvSpPr>
        <p:spPr>
          <a:xfrm>
            <a:off x="4963066" y="3764984"/>
            <a:ext cx="1637148" cy="452901"/>
          </a:xfrm>
          <a:prstGeom prst="rect">
            <a:avLst/>
          </a:prstGeom>
          <a:ln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900" b="1" dirty="0">
                <a:latin typeface="Arial" panose="020B0604020202020204" pitchFamily="34" charset="0"/>
                <a:cs typeface="Arial" panose="020B0604020202020204" pitchFamily="34" charset="0"/>
              </a:rPr>
              <a:t>Funcionalidades integradas;</a:t>
            </a:r>
          </a:p>
          <a:p>
            <a:pPr algn="ctr"/>
            <a:r>
              <a:rPr lang="pt-BR" sz="900" b="1" dirty="0">
                <a:latin typeface="Arial" panose="020B0604020202020204" pitchFamily="34" charset="0"/>
                <a:cs typeface="Arial" panose="020B0604020202020204" pitchFamily="34" charset="0"/>
              </a:rPr>
              <a:t>Praticidade</a:t>
            </a:r>
          </a:p>
        </p:txBody>
      </p:sp>
      <p:sp>
        <p:nvSpPr>
          <p:cNvPr id="38" name="Retângulo 37"/>
          <p:cNvSpPr/>
          <p:nvPr/>
        </p:nvSpPr>
        <p:spPr>
          <a:xfrm>
            <a:off x="3143249" y="4457404"/>
            <a:ext cx="1637148" cy="452901"/>
          </a:xfrm>
          <a:prstGeom prst="rect">
            <a:avLst/>
          </a:prstGeom>
          <a:ln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900" b="1" dirty="0" err="1">
                <a:latin typeface="Arial" panose="020B0604020202020204" pitchFamily="34" charset="0"/>
                <a:cs typeface="Arial" panose="020B0604020202020204" pitchFamily="34" charset="0"/>
              </a:rPr>
              <a:t>Iphone</a:t>
            </a:r>
            <a:r>
              <a:rPr lang="pt-BR" sz="900" b="1" dirty="0">
                <a:latin typeface="Arial" panose="020B0604020202020204" pitchFamily="34" charset="0"/>
                <a:cs typeface="Arial" panose="020B0604020202020204" pitchFamily="34" charset="0"/>
              </a:rPr>
              <a:t> X</a:t>
            </a:r>
          </a:p>
        </p:txBody>
      </p:sp>
      <p:sp>
        <p:nvSpPr>
          <p:cNvPr id="39" name="Retângulo 38"/>
          <p:cNvSpPr/>
          <p:nvPr/>
        </p:nvSpPr>
        <p:spPr>
          <a:xfrm>
            <a:off x="4962458" y="4454242"/>
            <a:ext cx="1637148" cy="452901"/>
          </a:xfrm>
          <a:prstGeom prst="rect">
            <a:avLst/>
          </a:prstGeom>
          <a:ln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900" b="1" dirty="0">
                <a:latin typeface="Arial" panose="020B0604020202020204" pitchFamily="34" charset="0"/>
                <a:cs typeface="Arial" panose="020B0604020202020204" pitchFamily="34" charset="0"/>
              </a:rPr>
              <a:t>Necessidade de um </a:t>
            </a:r>
            <a:r>
              <a:rPr lang="pt-BR" sz="900" b="1" dirty="0" err="1">
                <a:latin typeface="Arial" panose="020B0604020202020204" pitchFamily="34" charset="0"/>
                <a:cs typeface="Arial" panose="020B0604020202020204" pitchFamily="34" charset="0"/>
              </a:rPr>
              <a:t>App</a:t>
            </a:r>
            <a:r>
              <a:rPr lang="pt-BR" sz="900" b="1" dirty="0">
                <a:latin typeface="Arial" panose="020B0604020202020204" pitchFamily="34" charset="0"/>
                <a:cs typeface="Arial" panose="020B0604020202020204" pitchFamily="34" charset="0"/>
              </a:rPr>
              <a:t> que resolva suas dores</a:t>
            </a:r>
          </a:p>
        </p:txBody>
      </p:sp>
      <p:cxnSp>
        <p:nvCxnSpPr>
          <p:cNvPr id="41" name="Conector Angulado 40"/>
          <p:cNvCxnSpPr/>
          <p:nvPr/>
        </p:nvCxnSpPr>
        <p:spPr>
          <a:xfrm>
            <a:off x="6926580" y="4095206"/>
            <a:ext cx="1224643" cy="696869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Conector reto 45"/>
          <p:cNvCxnSpPr/>
          <p:nvPr/>
        </p:nvCxnSpPr>
        <p:spPr>
          <a:xfrm flipV="1">
            <a:off x="6925972" y="3850277"/>
            <a:ext cx="847679" cy="94179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54702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TextShape 9"/>
          <p:cNvSpPr txBox="1"/>
          <p:nvPr/>
        </p:nvSpPr>
        <p:spPr>
          <a:xfrm>
            <a:off x="1958040" y="0"/>
            <a:ext cx="5800320" cy="76428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" sz="3600" b="1" strike="noStrike" spc="-1" dirty="0">
                <a:solidFill>
                  <a:srgbClr val="000000"/>
                </a:solidFill>
                <a:latin typeface="Poppins"/>
              </a:rPr>
              <a:t>JORNADA DO USUÁR</a:t>
            </a:r>
            <a:r>
              <a:rPr lang="en" sz="3600" b="1" spc="-1" dirty="0">
                <a:solidFill>
                  <a:srgbClr val="000000"/>
                </a:solidFill>
                <a:latin typeface="Poppins"/>
              </a:rPr>
              <a:t>IO</a:t>
            </a:r>
          </a:p>
        </p:txBody>
      </p:sp>
      <p:pic>
        <p:nvPicPr>
          <p:cNvPr id="494" name="Imagem 34"/>
          <p:cNvPicPr/>
          <p:nvPr/>
        </p:nvPicPr>
        <p:blipFill>
          <a:blip r:embed="rId2"/>
          <a:stretch/>
        </p:blipFill>
        <p:spPr>
          <a:xfrm>
            <a:off x="1095120" y="151920"/>
            <a:ext cx="862920" cy="4734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315414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9A4FFF"/>
      </a:lt2>
      <a:accent1>
        <a:srgbClr val="FDD71C"/>
      </a:accent1>
      <a:accent2>
        <a:srgbClr val="FF584B"/>
      </a:accent2>
      <a:accent3>
        <a:srgbClr val="E0BCD8"/>
      </a:accent3>
      <a:accent4>
        <a:srgbClr val="FDD71C"/>
      </a:accent4>
      <a:accent5>
        <a:srgbClr val="FDD71C"/>
      </a:accent5>
      <a:accent6>
        <a:srgbClr val="FDD71C"/>
      </a:accent6>
      <a:hlink>
        <a:srgbClr val="FF584B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9A4FFF"/>
      </a:lt2>
      <a:accent1>
        <a:srgbClr val="FDD71C"/>
      </a:accent1>
      <a:accent2>
        <a:srgbClr val="FF584B"/>
      </a:accent2>
      <a:accent3>
        <a:srgbClr val="E0BCD8"/>
      </a:accent3>
      <a:accent4>
        <a:srgbClr val="FDD71C"/>
      </a:accent4>
      <a:accent5>
        <a:srgbClr val="FDD71C"/>
      </a:accent5>
      <a:accent6>
        <a:srgbClr val="FDD71C"/>
      </a:accent6>
      <a:hlink>
        <a:srgbClr val="FF584B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9A4FFF"/>
      </a:lt2>
      <a:accent1>
        <a:srgbClr val="FDD71C"/>
      </a:accent1>
      <a:accent2>
        <a:srgbClr val="FF584B"/>
      </a:accent2>
      <a:accent3>
        <a:srgbClr val="E0BCD8"/>
      </a:accent3>
      <a:accent4>
        <a:srgbClr val="FDD71C"/>
      </a:accent4>
      <a:accent5>
        <a:srgbClr val="FDD71C"/>
      </a:accent5>
      <a:accent6>
        <a:srgbClr val="FDD71C"/>
      </a:accent6>
      <a:hlink>
        <a:srgbClr val="FF584B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9A4FFF"/>
      </a:lt2>
      <a:accent1>
        <a:srgbClr val="FDD71C"/>
      </a:accent1>
      <a:accent2>
        <a:srgbClr val="FF584B"/>
      </a:accent2>
      <a:accent3>
        <a:srgbClr val="E0BCD8"/>
      </a:accent3>
      <a:accent4>
        <a:srgbClr val="FDD71C"/>
      </a:accent4>
      <a:accent5>
        <a:srgbClr val="FDD71C"/>
      </a:accent5>
      <a:accent6>
        <a:srgbClr val="FDD71C"/>
      </a:accent6>
      <a:hlink>
        <a:srgbClr val="FF584B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9A4FFF"/>
      </a:lt2>
      <a:accent1>
        <a:srgbClr val="FDD71C"/>
      </a:accent1>
      <a:accent2>
        <a:srgbClr val="FF584B"/>
      </a:accent2>
      <a:accent3>
        <a:srgbClr val="E0BCD8"/>
      </a:accent3>
      <a:accent4>
        <a:srgbClr val="FDD71C"/>
      </a:accent4>
      <a:accent5>
        <a:srgbClr val="FDD71C"/>
      </a:accent5>
      <a:accent6>
        <a:srgbClr val="FDD71C"/>
      </a:accent6>
      <a:hlink>
        <a:srgbClr val="FF584B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9A4FFF"/>
      </a:lt2>
      <a:accent1>
        <a:srgbClr val="FDD71C"/>
      </a:accent1>
      <a:accent2>
        <a:srgbClr val="FF584B"/>
      </a:accent2>
      <a:accent3>
        <a:srgbClr val="E0BCD8"/>
      </a:accent3>
      <a:accent4>
        <a:srgbClr val="FDD71C"/>
      </a:accent4>
      <a:accent5>
        <a:srgbClr val="FDD71C"/>
      </a:accent5>
      <a:accent6>
        <a:srgbClr val="FDD71C"/>
      </a:accent6>
      <a:hlink>
        <a:srgbClr val="FF584B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871</TotalTime>
  <Words>675</Words>
  <Application>Microsoft Office PowerPoint</Application>
  <PresentationFormat>Apresentação na tela (16:9)</PresentationFormat>
  <Paragraphs>159</Paragraphs>
  <Slides>16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6</vt:i4>
      </vt:variant>
      <vt:variant>
        <vt:lpstr>Títulos de slides</vt:lpstr>
      </vt:variant>
      <vt:variant>
        <vt:i4>16</vt:i4>
      </vt:variant>
    </vt:vector>
  </HeadingPairs>
  <TitlesOfParts>
    <vt:vector size="30" baseType="lpstr">
      <vt:lpstr>Arial</vt:lpstr>
      <vt:lpstr>Berlin Sans FB</vt:lpstr>
      <vt:lpstr>Calibri</vt:lpstr>
      <vt:lpstr>Poppins</vt:lpstr>
      <vt:lpstr>Roboto</vt:lpstr>
      <vt:lpstr>Symbol</vt:lpstr>
      <vt:lpstr>Tahoma</vt:lpstr>
      <vt:lpstr>Wingdings</vt:lpstr>
      <vt:lpstr>Office Theme</vt:lpstr>
      <vt:lpstr>Office Theme</vt:lpstr>
      <vt:lpstr>Office Theme</vt:lpstr>
      <vt:lpstr>Office Theme</vt:lpstr>
      <vt:lpstr>Office Theme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Tomatogill</dc:title>
  <dc:subject/>
  <dc:creator>Vinicius Rodrigues</dc:creator>
  <dc:description/>
  <cp:lastModifiedBy>LUCAS LIMA MESSIAS .</cp:lastModifiedBy>
  <cp:revision>548</cp:revision>
  <dcterms:modified xsi:type="dcterms:W3CDTF">2021-03-07T20:35:41Z</dcterms:modified>
  <dc:language>pt-BR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10</vt:i4>
  </property>
  <property fmtid="{D5CDD505-2E9C-101B-9397-08002B2CF9AE}" pid="8" name="PresentationFormat">
    <vt:lpwstr>Apresentação na tela (16:9)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10</vt:i4>
  </property>
</Properties>
</file>